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70" r:id="rId4"/>
    <p:sldId id="272" r:id="rId5"/>
    <p:sldId id="274" r:id="rId6"/>
    <p:sldId id="260" r:id="rId7"/>
    <p:sldId id="267" r:id="rId8"/>
    <p:sldId id="268" r:id="rId9"/>
    <p:sldId id="269" r:id="rId10"/>
    <p:sldId id="275" r:id="rId11"/>
    <p:sldId id="276" r:id="rId12"/>
    <p:sldId id="277" r:id="rId13"/>
    <p:sldId id="278" r:id="rId14"/>
    <p:sldId id="279" r:id="rId15"/>
    <p:sldId id="280" r:id="rId16"/>
    <p:sldId id="281" r:id="rId17"/>
    <p:sldId id="282" r:id="rId18"/>
    <p:sldId id="283" r:id="rId19"/>
    <p:sldId id="284" r:id="rId20"/>
    <p:sldId id="285" r:id="rId21"/>
    <p:sldId id="286" r:id="rId22"/>
    <p:sldId id="287" r:id="rId23"/>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2B75EB-23DD-86A4-F1CB-B63021BE639C}" v="1137" dt="2025-05-09T09:54:37.817"/>
    <p1510:client id="{50304ED5-59B7-7CFE-27C0-EEA467114B8B}" v="492" dt="2025-05-09T14:05:48.566"/>
    <p1510:client id="{7AB20078-E1B6-168F-6DCD-B6F9CF8941A2}" v="30" dt="2025-05-09T12:23:42.063"/>
  </p1510:revLst>
</p1510:revInfo>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yra bulut" userId="02786812ae44c4ed" providerId="Windows Live" clId="Web-{BB1C864A-2238-07CD-47B8-23AE7A27C1C7}"/>
    <pc:docChg chg="addSld delSld modSld">
      <pc:chgData name="kayra bulut" userId="02786812ae44c4ed" providerId="Windows Live" clId="Web-{BB1C864A-2238-07CD-47B8-23AE7A27C1C7}" dt="2025-03-19T11:36:41.566" v="729"/>
      <pc:docMkLst>
        <pc:docMk/>
      </pc:docMkLst>
      <pc:sldChg chg="addSp delSp modSp mod setBg">
        <pc:chgData name="kayra bulut" userId="02786812ae44c4ed" providerId="Windows Live" clId="Web-{BB1C864A-2238-07CD-47B8-23AE7A27C1C7}" dt="2025-03-19T10:18:29.667" v="146" actId="20577"/>
        <pc:sldMkLst>
          <pc:docMk/>
          <pc:sldMk cId="1674425800" sldId="256"/>
        </pc:sldMkLst>
        <pc:spChg chg="mod">
          <ac:chgData name="kayra bulut" userId="02786812ae44c4ed" providerId="Windows Live" clId="Web-{BB1C864A-2238-07CD-47B8-23AE7A27C1C7}" dt="2025-03-19T10:17:45.916" v="127"/>
          <ac:spMkLst>
            <pc:docMk/>
            <pc:sldMk cId="1674425800" sldId="256"/>
            <ac:spMk id="2" creationId="{00000000-0000-0000-0000-000000000000}"/>
          </ac:spMkLst>
        </pc:spChg>
        <pc:spChg chg="mod">
          <ac:chgData name="kayra bulut" userId="02786812ae44c4ed" providerId="Windows Live" clId="Web-{BB1C864A-2238-07CD-47B8-23AE7A27C1C7}" dt="2025-03-19T10:18:29.667" v="146" actId="20577"/>
          <ac:spMkLst>
            <pc:docMk/>
            <pc:sldMk cId="1674425800" sldId="256"/>
            <ac:spMk id="3" creationId="{00000000-0000-0000-0000-000000000000}"/>
          </ac:spMkLst>
        </pc:spChg>
        <pc:spChg chg="add">
          <ac:chgData name="kayra bulut" userId="02786812ae44c4ed" providerId="Windows Live" clId="Web-{BB1C864A-2238-07CD-47B8-23AE7A27C1C7}" dt="2025-03-19T10:17:45.916" v="127"/>
          <ac:spMkLst>
            <pc:docMk/>
            <pc:sldMk cId="1674425800" sldId="256"/>
            <ac:spMk id="5" creationId="{01D4315C-C23C-4FD3-98DF-08C29E2292A8}"/>
          </ac:spMkLst>
        </pc:spChg>
        <pc:spChg chg="add">
          <ac:chgData name="kayra bulut" userId="02786812ae44c4ed" providerId="Windows Live" clId="Web-{BB1C864A-2238-07CD-47B8-23AE7A27C1C7}" dt="2025-03-19T10:17:45.916" v="127"/>
          <ac:spMkLst>
            <pc:docMk/>
            <pc:sldMk cId="1674425800" sldId="256"/>
            <ac:spMk id="8" creationId="{815925C2-A704-4D47-B1C1-3FCA52512EC1}"/>
          </ac:spMkLst>
        </pc:spChg>
        <pc:spChg chg="add del">
          <ac:chgData name="kayra bulut" userId="02786812ae44c4ed" providerId="Windows Live" clId="Web-{BB1C864A-2238-07CD-47B8-23AE7A27C1C7}" dt="2025-03-19T10:17:45.744" v="126"/>
          <ac:spMkLst>
            <pc:docMk/>
            <pc:sldMk cId="1674425800" sldId="256"/>
            <ac:spMk id="10" creationId="{A3363022-C969-41E9-8EB2-E4C94908C1FA}"/>
          </ac:spMkLst>
        </pc:spChg>
        <pc:spChg chg="add del">
          <ac:chgData name="kayra bulut" userId="02786812ae44c4ed" providerId="Windows Live" clId="Web-{BB1C864A-2238-07CD-47B8-23AE7A27C1C7}" dt="2025-03-19T10:17:45.744" v="126"/>
          <ac:spMkLst>
            <pc:docMk/>
            <pc:sldMk cId="1674425800" sldId="256"/>
            <ac:spMk id="12" creationId="{8D1AD6B3-BE88-4CEB-BA17-790657CC4729}"/>
          </ac:spMkLst>
        </pc:spChg>
        <pc:grpChg chg="add">
          <ac:chgData name="kayra bulut" userId="02786812ae44c4ed" providerId="Windows Live" clId="Web-{BB1C864A-2238-07CD-47B8-23AE7A27C1C7}" dt="2025-03-19T10:17:45.916" v="127"/>
          <ac:grpSpMkLst>
            <pc:docMk/>
            <pc:sldMk cId="1674425800" sldId="256"/>
            <ac:grpSpMk id="6" creationId="{5E6B47BC-43FD-4C91-8BFF-B41B99A8A39E}"/>
          </ac:grpSpMkLst>
        </pc:grpChg>
        <pc:grpChg chg="add del">
          <ac:chgData name="kayra bulut" userId="02786812ae44c4ed" providerId="Windows Live" clId="Web-{BB1C864A-2238-07CD-47B8-23AE7A27C1C7}" dt="2025-03-19T10:17:45.744" v="126"/>
          <ac:grpSpMkLst>
            <pc:docMk/>
            <pc:sldMk cId="1674425800" sldId="256"/>
            <ac:grpSpMk id="14" creationId="{89D1390B-7E13-4B4F-9CB2-391063412E54}"/>
          </ac:grpSpMkLst>
        </pc:grpChg>
        <pc:grpChg chg="add">
          <ac:chgData name="kayra bulut" userId="02786812ae44c4ed" providerId="Windows Live" clId="Web-{BB1C864A-2238-07CD-47B8-23AE7A27C1C7}" dt="2025-03-19T10:17:45.916" v="127"/>
          <ac:grpSpMkLst>
            <pc:docMk/>
            <pc:sldMk cId="1674425800" sldId="256"/>
            <ac:grpSpMk id="16" creationId="{43F5E015-E085-4624-B431-B42414448684}"/>
          </ac:grpSpMkLst>
        </pc:grpChg>
        <pc:picChg chg="add del">
          <ac:chgData name="kayra bulut" userId="02786812ae44c4ed" providerId="Windows Live" clId="Web-{BB1C864A-2238-07CD-47B8-23AE7A27C1C7}" dt="2025-03-19T10:17:45.744" v="126"/>
          <ac:picMkLst>
            <pc:docMk/>
            <pc:sldMk cId="1674425800" sldId="256"/>
            <ac:picMk id="7" creationId="{84CCE02C-D8D7-BE2D-7D49-306C1BF12500}"/>
          </ac:picMkLst>
        </pc:picChg>
      </pc:sldChg>
      <pc:sldChg chg="addSp delSp modSp new">
        <pc:chgData name="kayra bulut" userId="02786812ae44c4ed" providerId="Windows Live" clId="Web-{BB1C864A-2238-07CD-47B8-23AE7A27C1C7}" dt="2025-03-19T11:21:24.191" v="374" actId="1076"/>
        <pc:sldMkLst>
          <pc:docMk/>
          <pc:sldMk cId="776133144" sldId="257"/>
        </pc:sldMkLst>
        <pc:spChg chg="del">
          <ac:chgData name="kayra bulut" userId="02786812ae44c4ed" providerId="Windows Live" clId="Web-{BB1C864A-2238-07CD-47B8-23AE7A27C1C7}" dt="2025-03-19T09:43:27.341" v="1"/>
          <ac:spMkLst>
            <pc:docMk/>
            <pc:sldMk cId="776133144" sldId="257"/>
            <ac:spMk id="3" creationId="{BE159D11-C347-3607-0896-7A586035D107}"/>
          </ac:spMkLst>
        </pc:spChg>
        <pc:picChg chg="add mod ord">
          <ac:chgData name="kayra bulut" userId="02786812ae44c4ed" providerId="Windows Live" clId="Web-{BB1C864A-2238-07CD-47B8-23AE7A27C1C7}" dt="2025-03-19T11:21:24.191" v="374" actId="1076"/>
          <ac:picMkLst>
            <pc:docMk/>
            <pc:sldMk cId="776133144" sldId="257"/>
            <ac:picMk id="4" creationId="{06548A0F-4A8E-22FC-0DA1-3849A7C4098D}"/>
          </ac:picMkLst>
        </pc:picChg>
      </pc:sldChg>
      <pc:sldChg chg="new del">
        <pc:chgData name="kayra bulut" userId="02786812ae44c4ed" providerId="Windows Live" clId="Web-{BB1C864A-2238-07CD-47B8-23AE7A27C1C7}" dt="2025-03-19T10:26:54.447" v="224"/>
        <pc:sldMkLst>
          <pc:docMk/>
          <pc:sldMk cId="2200981305" sldId="258"/>
        </pc:sldMkLst>
      </pc:sldChg>
      <pc:sldChg chg="new del">
        <pc:chgData name="kayra bulut" userId="02786812ae44c4ed" providerId="Windows Live" clId="Web-{BB1C864A-2238-07CD-47B8-23AE7A27C1C7}" dt="2025-03-19T10:26:53.854" v="223"/>
        <pc:sldMkLst>
          <pc:docMk/>
          <pc:sldMk cId="543530329" sldId="259"/>
        </pc:sldMkLst>
      </pc:sldChg>
      <pc:sldChg chg="addSp delSp modSp new mod setBg">
        <pc:chgData name="kayra bulut" userId="02786812ae44c4ed" providerId="Windows Live" clId="Web-{BB1C864A-2238-07CD-47B8-23AE7A27C1C7}" dt="2025-03-19T11:23:38.024" v="458" actId="1076"/>
        <pc:sldMkLst>
          <pc:docMk/>
          <pc:sldMk cId="4144260921" sldId="260"/>
        </pc:sldMkLst>
        <pc:spChg chg="del">
          <ac:chgData name="kayra bulut" userId="02786812ae44c4ed" providerId="Windows Live" clId="Web-{BB1C864A-2238-07CD-47B8-23AE7A27C1C7}" dt="2025-03-19T09:59:54.011" v="28"/>
          <ac:spMkLst>
            <pc:docMk/>
            <pc:sldMk cId="4144260921" sldId="260"/>
            <ac:spMk id="2" creationId="{4D1B48B7-697D-55EB-0A65-EEFCD68E9735}"/>
          </ac:spMkLst>
        </pc:spChg>
        <pc:spChg chg="add mod">
          <ac:chgData name="kayra bulut" userId="02786812ae44c4ed" providerId="Windows Live" clId="Web-{BB1C864A-2238-07CD-47B8-23AE7A27C1C7}" dt="2025-03-19T11:23:31.727" v="456" actId="1076"/>
          <ac:spMkLst>
            <pc:docMk/>
            <pc:sldMk cId="4144260921" sldId="260"/>
            <ac:spMk id="2" creationId="{FFAF04B4-BA63-2ECB-BA08-F71087E35721}"/>
          </ac:spMkLst>
        </pc:spChg>
        <pc:spChg chg="add del mod">
          <ac:chgData name="kayra bulut" userId="02786812ae44c4ed" providerId="Windows Live" clId="Web-{BB1C864A-2238-07CD-47B8-23AE7A27C1C7}" dt="2025-03-19T10:45:19.496" v="284"/>
          <ac:spMkLst>
            <pc:docMk/>
            <pc:sldMk cId="4144260921" sldId="260"/>
            <ac:spMk id="3" creationId="{48B7E3E6-8527-CD8E-9082-86C2A86ECD7A}"/>
          </ac:spMkLst>
        </pc:spChg>
        <pc:spChg chg="del">
          <ac:chgData name="kayra bulut" userId="02786812ae44c4ed" providerId="Windows Live" clId="Web-{BB1C864A-2238-07CD-47B8-23AE7A27C1C7}" dt="2025-03-19T09:44:44" v="5"/>
          <ac:spMkLst>
            <pc:docMk/>
            <pc:sldMk cId="4144260921" sldId="260"/>
            <ac:spMk id="3" creationId="{6CC28C03-7C8C-4D68-CABE-0E00BAADC0F4}"/>
          </ac:spMkLst>
        </pc:spChg>
        <pc:spChg chg="add del mod">
          <ac:chgData name="kayra bulut" userId="02786812ae44c4ed" providerId="Windows Live" clId="Web-{BB1C864A-2238-07CD-47B8-23AE7A27C1C7}" dt="2025-03-19T09:45:44.142" v="17"/>
          <ac:spMkLst>
            <pc:docMk/>
            <pc:sldMk cId="4144260921" sldId="260"/>
            <ac:spMk id="11" creationId="{B3DC4102-BCBC-E00C-6A2B-5963685D9B00}"/>
          </ac:spMkLst>
        </pc:spChg>
        <pc:spChg chg="add del mod">
          <ac:chgData name="kayra bulut" userId="02786812ae44c4ed" providerId="Windows Live" clId="Web-{BB1C864A-2238-07CD-47B8-23AE7A27C1C7}" dt="2025-03-19T09:59:39.948" v="19"/>
          <ac:spMkLst>
            <pc:docMk/>
            <pc:sldMk cId="4144260921" sldId="260"/>
            <ac:spMk id="14" creationId="{9B168BB6-3353-CB81-AA96-D218E5CBAB80}"/>
          </ac:spMkLst>
        </pc:spChg>
        <pc:spChg chg="add del mod">
          <ac:chgData name="kayra bulut" userId="02786812ae44c4ed" providerId="Windows Live" clId="Web-{BB1C864A-2238-07CD-47B8-23AE7A27C1C7}" dt="2025-03-19T10:09:04.199" v="30"/>
          <ac:spMkLst>
            <pc:docMk/>
            <pc:sldMk cId="4144260921" sldId="260"/>
            <ac:spMk id="17" creationId="{57679B78-33D6-4990-2EFD-6E38C6F049C7}"/>
          </ac:spMkLst>
        </pc:spChg>
        <pc:spChg chg="add del">
          <ac:chgData name="kayra bulut" userId="02786812ae44c4ed" providerId="Windows Live" clId="Web-{BB1C864A-2238-07CD-47B8-23AE7A27C1C7}" dt="2025-03-19T11:23:25.414" v="455"/>
          <ac:spMkLst>
            <pc:docMk/>
            <pc:sldMk cId="4144260921" sldId="260"/>
            <ac:spMk id="20" creationId="{11B2B030-4738-4359-9E46-144B7C8BFF8B}"/>
          </ac:spMkLst>
        </pc:spChg>
        <pc:spChg chg="add">
          <ac:chgData name="kayra bulut" userId="02786812ae44c4ed" providerId="Windows Live" clId="Web-{BB1C864A-2238-07CD-47B8-23AE7A27C1C7}" dt="2025-03-19T09:59:54.011" v="28"/>
          <ac:spMkLst>
            <pc:docMk/>
            <pc:sldMk cId="4144260921" sldId="260"/>
            <ac:spMk id="22" creationId="{E722B2DD-E14D-4972-9D98-5D6E61B1B2D2}"/>
          </ac:spMkLst>
        </pc:spChg>
        <pc:picChg chg="add del mod ord">
          <ac:chgData name="kayra bulut" userId="02786812ae44c4ed" providerId="Windows Live" clId="Web-{BB1C864A-2238-07CD-47B8-23AE7A27C1C7}" dt="2025-03-19T09:45:42.564" v="16"/>
          <ac:picMkLst>
            <pc:docMk/>
            <pc:sldMk cId="4144260921" sldId="260"/>
            <ac:picMk id="4" creationId="{0B4E4EAB-1E58-B4D8-499D-86BF432788A0}"/>
          </ac:picMkLst>
        </pc:picChg>
        <pc:picChg chg="add mod ord">
          <ac:chgData name="kayra bulut" userId="02786812ae44c4ed" providerId="Windows Live" clId="Web-{BB1C864A-2238-07CD-47B8-23AE7A27C1C7}" dt="2025-03-19T11:23:38.024" v="458" actId="1076"/>
          <ac:picMkLst>
            <pc:docMk/>
            <pc:sldMk cId="4144260921" sldId="260"/>
            <ac:picMk id="4" creationId="{7C61199B-E5DA-072A-518B-0236663C538D}"/>
          </ac:picMkLst>
        </pc:picChg>
        <pc:picChg chg="add del mod">
          <ac:chgData name="kayra bulut" userId="02786812ae44c4ed" providerId="Windows Live" clId="Web-{BB1C864A-2238-07CD-47B8-23AE7A27C1C7}" dt="2025-03-19T09:45:41.658" v="15"/>
          <ac:picMkLst>
            <pc:docMk/>
            <pc:sldMk cId="4144260921" sldId="260"/>
            <ac:picMk id="5" creationId="{E6CBFA8D-4C82-4D03-721D-23951B3E7B68}"/>
          </ac:picMkLst>
        </pc:picChg>
        <pc:picChg chg="add del mod">
          <ac:chgData name="kayra bulut" userId="02786812ae44c4ed" providerId="Windows Live" clId="Web-{BB1C864A-2238-07CD-47B8-23AE7A27C1C7}" dt="2025-03-19T09:45:40.142" v="14"/>
          <ac:picMkLst>
            <pc:docMk/>
            <pc:sldMk cId="4144260921" sldId="260"/>
            <ac:picMk id="6" creationId="{1BD55272-5A70-8FF5-7190-84EEE31370B4}"/>
          </ac:picMkLst>
        </pc:picChg>
        <pc:picChg chg="add del mod">
          <ac:chgData name="kayra bulut" userId="02786812ae44c4ed" providerId="Windows Live" clId="Web-{BB1C864A-2238-07CD-47B8-23AE7A27C1C7}" dt="2025-03-19T09:45:37.970" v="13"/>
          <ac:picMkLst>
            <pc:docMk/>
            <pc:sldMk cId="4144260921" sldId="260"/>
            <ac:picMk id="7" creationId="{1B78FD88-D9CD-AED8-D94A-7B290B608F5B}"/>
          </ac:picMkLst>
        </pc:picChg>
        <pc:picChg chg="add del mod">
          <ac:chgData name="kayra bulut" userId="02786812ae44c4ed" providerId="Windows Live" clId="Web-{BB1C864A-2238-07CD-47B8-23AE7A27C1C7}" dt="2025-03-19T09:45:35.392" v="12"/>
          <ac:picMkLst>
            <pc:docMk/>
            <pc:sldMk cId="4144260921" sldId="260"/>
            <ac:picMk id="8" creationId="{4DBC4F85-5EB7-C02D-4B7B-984E0D7F64C5}"/>
          </ac:picMkLst>
        </pc:picChg>
        <pc:picChg chg="add del mod">
          <ac:chgData name="kayra bulut" userId="02786812ae44c4ed" providerId="Windows Live" clId="Web-{BB1C864A-2238-07CD-47B8-23AE7A27C1C7}" dt="2025-03-19T09:45:33.048" v="11"/>
          <ac:picMkLst>
            <pc:docMk/>
            <pc:sldMk cId="4144260921" sldId="260"/>
            <ac:picMk id="9" creationId="{02016CFA-129F-2A08-5404-AC9ACEDC76AE}"/>
          </ac:picMkLst>
        </pc:picChg>
        <pc:picChg chg="add del mod ord">
          <ac:chgData name="kayra bulut" userId="02786812ae44c4ed" providerId="Windows Live" clId="Web-{BB1C864A-2238-07CD-47B8-23AE7A27C1C7}" dt="2025-03-19T09:59:32.917" v="18"/>
          <ac:picMkLst>
            <pc:docMk/>
            <pc:sldMk cId="4144260921" sldId="260"/>
            <ac:picMk id="12" creationId="{86AF625A-0A8D-A4AE-7BAC-417871FE264E}"/>
          </ac:picMkLst>
        </pc:picChg>
        <pc:picChg chg="add del mod ord">
          <ac:chgData name="kayra bulut" userId="02786812ae44c4ed" providerId="Windows Live" clId="Web-{BB1C864A-2238-07CD-47B8-23AE7A27C1C7}" dt="2025-03-19T10:08:47.183" v="29"/>
          <ac:picMkLst>
            <pc:docMk/>
            <pc:sldMk cId="4144260921" sldId="260"/>
            <ac:picMk id="15" creationId="{A9297E22-254B-A1DC-7182-04C697C194D1}"/>
          </ac:picMkLst>
        </pc:picChg>
        <pc:picChg chg="add del mod ord">
          <ac:chgData name="kayra bulut" userId="02786812ae44c4ed" providerId="Windows Live" clId="Web-{BB1C864A-2238-07CD-47B8-23AE7A27C1C7}" dt="2025-03-19T10:45:15.495" v="283"/>
          <ac:picMkLst>
            <pc:docMk/>
            <pc:sldMk cId="4144260921" sldId="260"/>
            <ac:picMk id="18" creationId="{65F59085-4AFB-F6E2-3919-C40674789AAB}"/>
          </ac:picMkLst>
        </pc:picChg>
      </pc:sldChg>
      <pc:sldChg chg="addSp delSp modSp new">
        <pc:chgData name="kayra bulut" userId="02786812ae44c4ed" providerId="Windows Live" clId="Web-{BB1C864A-2238-07CD-47B8-23AE7A27C1C7}" dt="2025-03-19T11:15:20.726" v="304" actId="1076"/>
        <pc:sldMkLst>
          <pc:docMk/>
          <pc:sldMk cId="3728626299" sldId="261"/>
        </pc:sldMkLst>
        <pc:spChg chg="mod">
          <ac:chgData name="kayra bulut" userId="02786812ae44c4ed" providerId="Windows Live" clId="Web-{BB1C864A-2238-07CD-47B8-23AE7A27C1C7}" dt="2025-03-19T11:15:07.585" v="300" actId="20577"/>
          <ac:spMkLst>
            <pc:docMk/>
            <pc:sldMk cId="3728626299" sldId="261"/>
            <ac:spMk id="2" creationId="{6B87F957-B1E4-7A4E-CF29-21CD5A5B5219}"/>
          </ac:spMkLst>
        </pc:spChg>
        <pc:spChg chg="del">
          <ac:chgData name="kayra bulut" userId="02786812ae44c4ed" providerId="Windows Live" clId="Web-{BB1C864A-2238-07CD-47B8-23AE7A27C1C7}" dt="2025-03-19T10:12:13.533" v="36"/>
          <ac:spMkLst>
            <pc:docMk/>
            <pc:sldMk cId="3728626299" sldId="261"/>
            <ac:spMk id="3" creationId="{1FE3C3C2-470E-4D43-D562-209D1A5759BE}"/>
          </ac:spMkLst>
        </pc:spChg>
        <pc:spChg chg="add del mod">
          <ac:chgData name="kayra bulut" userId="02786812ae44c4ed" providerId="Windows Live" clId="Web-{BB1C864A-2238-07CD-47B8-23AE7A27C1C7}" dt="2025-03-19T11:15:16.413" v="302"/>
          <ac:spMkLst>
            <pc:docMk/>
            <pc:sldMk cId="3728626299" sldId="261"/>
            <ac:spMk id="4" creationId="{AE27C2C9-DCE7-5046-2C2C-602FF11D3B29}"/>
          </ac:spMkLst>
        </pc:spChg>
        <pc:spChg chg="add del mod">
          <ac:chgData name="kayra bulut" userId="02786812ae44c4ed" providerId="Windows Live" clId="Web-{BB1C864A-2238-07CD-47B8-23AE7A27C1C7}" dt="2025-03-19T10:35:32.775" v="271"/>
          <ac:spMkLst>
            <pc:docMk/>
            <pc:sldMk cId="3728626299" sldId="261"/>
            <ac:spMk id="4" creationId="{CD253FD9-4391-8EB8-5A43-B3BEC459CDA9}"/>
          </ac:spMkLst>
        </pc:spChg>
        <pc:spChg chg="add del mod">
          <ac:chgData name="kayra bulut" userId="02786812ae44c4ed" providerId="Windows Live" clId="Web-{BB1C864A-2238-07CD-47B8-23AE7A27C1C7}" dt="2025-03-19T10:12:30.861" v="41"/>
          <ac:spMkLst>
            <pc:docMk/>
            <pc:sldMk cId="3728626299" sldId="261"/>
            <ac:spMk id="6" creationId="{3949B1BB-1BD4-3665-5E33-D54AB2054C14}"/>
          </ac:spMkLst>
        </pc:spChg>
        <pc:spChg chg="add del mod">
          <ac:chgData name="kayra bulut" userId="02786812ae44c4ed" providerId="Windows Live" clId="Web-{BB1C864A-2238-07CD-47B8-23AE7A27C1C7}" dt="2025-03-19T10:42:31.084" v="279"/>
          <ac:spMkLst>
            <pc:docMk/>
            <pc:sldMk cId="3728626299" sldId="261"/>
            <ac:spMk id="8" creationId="{DDB96E7B-08E2-C11A-50A5-47DD04E2A119}"/>
          </ac:spMkLst>
        </pc:spChg>
        <pc:picChg chg="add del mod ord">
          <ac:chgData name="kayra bulut" userId="02786812ae44c4ed" providerId="Windows Live" clId="Web-{BB1C864A-2238-07CD-47B8-23AE7A27C1C7}" dt="2025-03-19T10:12:25.439" v="40"/>
          <ac:picMkLst>
            <pc:docMk/>
            <pc:sldMk cId="3728626299" sldId="261"/>
            <ac:picMk id="4" creationId="{33E1DB17-EA2D-2C8E-4CE6-B1D5B7ED4038}"/>
          </ac:picMkLst>
        </pc:picChg>
        <pc:picChg chg="add del mod ord">
          <ac:chgData name="kayra bulut" userId="02786812ae44c4ed" providerId="Windows Live" clId="Web-{BB1C864A-2238-07CD-47B8-23AE7A27C1C7}" dt="2025-03-19T10:42:21.631" v="278"/>
          <ac:picMkLst>
            <pc:docMk/>
            <pc:sldMk cId="3728626299" sldId="261"/>
            <ac:picMk id="5" creationId="{107A6059-1105-EB65-6225-7F971603BB63}"/>
          </ac:picMkLst>
        </pc:picChg>
        <pc:picChg chg="add mod ord">
          <ac:chgData name="kayra bulut" userId="02786812ae44c4ed" providerId="Windows Live" clId="Web-{BB1C864A-2238-07CD-47B8-23AE7A27C1C7}" dt="2025-03-19T11:15:20.726" v="304" actId="1076"/>
          <ac:picMkLst>
            <pc:docMk/>
            <pc:sldMk cId="3728626299" sldId="261"/>
            <ac:picMk id="5" creationId="{C5D026DD-16AB-AC94-1BE0-08FA649DAACC}"/>
          </ac:picMkLst>
        </pc:picChg>
        <pc:picChg chg="add del mod ord">
          <ac:chgData name="kayra bulut" userId="02786812ae44c4ed" providerId="Windows Live" clId="Web-{BB1C864A-2238-07CD-47B8-23AE7A27C1C7}" dt="2025-03-19T10:35:24.134" v="270"/>
          <ac:picMkLst>
            <pc:docMk/>
            <pc:sldMk cId="3728626299" sldId="261"/>
            <ac:picMk id="7" creationId="{F1023B2A-4704-A422-1345-BE8B36434172}"/>
          </ac:picMkLst>
        </pc:picChg>
        <pc:picChg chg="add del mod ord">
          <ac:chgData name="kayra bulut" userId="02786812ae44c4ed" providerId="Windows Live" clId="Web-{BB1C864A-2238-07CD-47B8-23AE7A27C1C7}" dt="2025-03-19T11:15:08.350" v="301"/>
          <ac:picMkLst>
            <pc:docMk/>
            <pc:sldMk cId="3728626299" sldId="261"/>
            <ac:picMk id="9" creationId="{C55194DA-986D-A661-673E-6612B435A73E}"/>
          </ac:picMkLst>
        </pc:picChg>
      </pc:sldChg>
      <pc:sldChg chg="addSp delSp modSp new">
        <pc:chgData name="kayra bulut" userId="02786812ae44c4ed" providerId="Windows Live" clId="Web-{BB1C864A-2238-07CD-47B8-23AE7A27C1C7}" dt="2025-03-19T11:20:52.018" v="372" actId="1076"/>
        <pc:sldMkLst>
          <pc:docMk/>
          <pc:sldMk cId="2413645482" sldId="262"/>
        </pc:sldMkLst>
        <pc:spChg chg="del mod">
          <ac:chgData name="kayra bulut" userId="02786812ae44c4ed" providerId="Windows Live" clId="Web-{BB1C864A-2238-07CD-47B8-23AE7A27C1C7}" dt="2025-03-19T10:26:11.821" v="211"/>
          <ac:spMkLst>
            <pc:docMk/>
            <pc:sldMk cId="2413645482" sldId="262"/>
            <ac:spMk id="2" creationId="{31EF097B-2273-B4EE-5D2E-EA041FBC44F2}"/>
          </ac:spMkLst>
        </pc:spChg>
        <pc:spChg chg="add del mod">
          <ac:chgData name="kayra bulut" userId="02786812ae44c4ed" providerId="Windows Live" clId="Web-{BB1C864A-2238-07CD-47B8-23AE7A27C1C7}" dt="2025-03-19T11:18:21.029" v="336"/>
          <ac:spMkLst>
            <pc:docMk/>
            <pc:sldMk cId="2413645482" sldId="262"/>
            <ac:spMk id="3" creationId="{3CD266D2-7963-BF9C-07D5-BD0D2A160EA7}"/>
          </ac:spMkLst>
        </pc:spChg>
        <pc:spChg chg="del">
          <ac:chgData name="kayra bulut" userId="02786812ae44c4ed" providerId="Windows Live" clId="Web-{BB1C864A-2238-07CD-47B8-23AE7A27C1C7}" dt="2025-03-19T10:24:40.787" v="156"/>
          <ac:spMkLst>
            <pc:docMk/>
            <pc:sldMk cId="2413645482" sldId="262"/>
            <ac:spMk id="3" creationId="{E5603C71-CFD9-5987-6682-41822556DF01}"/>
          </ac:spMkLst>
        </pc:spChg>
        <pc:spChg chg="add mod">
          <ac:chgData name="kayra bulut" userId="02786812ae44c4ed" providerId="Windows Live" clId="Web-{BB1C864A-2238-07CD-47B8-23AE7A27C1C7}" dt="2025-03-19T11:17:20.589" v="335" actId="20577"/>
          <ac:spMkLst>
            <pc:docMk/>
            <pc:sldMk cId="2413645482" sldId="262"/>
            <ac:spMk id="6" creationId="{6B93D8C7-5E79-01CA-2F11-4C289E8873E1}"/>
          </ac:spMkLst>
        </pc:spChg>
        <pc:spChg chg="add del mod">
          <ac:chgData name="kayra bulut" userId="02786812ae44c4ed" providerId="Windows Live" clId="Web-{BB1C864A-2238-07CD-47B8-23AE7A27C1C7}" dt="2025-03-19T10:26:15.790" v="212"/>
          <ac:spMkLst>
            <pc:docMk/>
            <pc:sldMk cId="2413645482" sldId="262"/>
            <ac:spMk id="8" creationId="{07A9E594-7CB5-C862-4022-2144521BE8B5}"/>
          </ac:spMkLst>
        </pc:spChg>
        <pc:picChg chg="add del mod ord">
          <ac:chgData name="kayra bulut" userId="02786812ae44c4ed" providerId="Windows Live" clId="Web-{BB1C864A-2238-07CD-47B8-23AE7A27C1C7}" dt="2025-03-19T11:16:28.962" v="305"/>
          <ac:picMkLst>
            <pc:docMk/>
            <pc:sldMk cId="2413645482" sldId="262"/>
            <ac:picMk id="4" creationId="{D45ED772-F40A-F65D-560D-F9167E5E830A}"/>
          </ac:picMkLst>
        </pc:picChg>
        <pc:picChg chg="add mod ord">
          <ac:chgData name="kayra bulut" userId="02786812ae44c4ed" providerId="Windows Live" clId="Web-{BB1C864A-2238-07CD-47B8-23AE7A27C1C7}" dt="2025-03-19T11:20:52.018" v="372" actId="1076"/>
          <ac:picMkLst>
            <pc:docMk/>
            <pc:sldMk cId="2413645482" sldId="262"/>
            <ac:picMk id="5" creationId="{9DD8B4B4-F780-FD55-7C30-21D30C8B7265}"/>
          </ac:picMkLst>
        </pc:picChg>
      </pc:sldChg>
      <pc:sldChg chg="new del">
        <pc:chgData name="kayra bulut" userId="02786812ae44c4ed" providerId="Windows Live" clId="Web-{BB1C864A-2238-07CD-47B8-23AE7A27C1C7}" dt="2025-03-19T10:27:19.120" v="228"/>
        <pc:sldMkLst>
          <pc:docMk/>
          <pc:sldMk cId="645091698" sldId="263"/>
        </pc:sldMkLst>
      </pc:sldChg>
      <pc:sldChg chg="addSp delSp modSp add replId">
        <pc:chgData name="kayra bulut" userId="02786812ae44c4ed" providerId="Windows Live" clId="Web-{BB1C864A-2238-07CD-47B8-23AE7A27C1C7}" dt="2025-03-19T11:20:42.721" v="370" actId="1076"/>
        <pc:sldMkLst>
          <pc:docMk/>
          <pc:sldMk cId="1646717966" sldId="264"/>
        </pc:sldMkLst>
        <pc:spChg chg="add del mod">
          <ac:chgData name="kayra bulut" userId="02786812ae44c4ed" providerId="Windows Live" clId="Web-{BB1C864A-2238-07CD-47B8-23AE7A27C1C7}" dt="2025-03-19T10:28:15.372" v="231"/>
          <ac:spMkLst>
            <pc:docMk/>
            <pc:sldMk cId="1646717966" sldId="264"/>
            <ac:spMk id="3" creationId="{A02B19D4-B719-7805-FF61-B44C2BDCADBA}"/>
          </ac:spMkLst>
        </pc:spChg>
        <pc:spChg chg="add del mod">
          <ac:chgData name="kayra bulut" userId="02786812ae44c4ed" providerId="Windows Live" clId="Web-{BB1C864A-2238-07CD-47B8-23AE7A27C1C7}" dt="2025-03-19T11:19:28.656" v="348"/>
          <ac:spMkLst>
            <pc:docMk/>
            <pc:sldMk cId="1646717966" sldId="264"/>
            <ac:spMk id="3" creationId="{C908A8AF-3EC6-781C-74B2-515248ECDDAC}"/>
          </ac:spMkLst>
        </pc:spChg>
        <pc:spChg chg="mod">
          <ac:chgData name="kayra bulut" userId="02786812ae44c4ed" providerId="Windows Live" clId="Web-{BB1C864A-2238-07CD-47B8-23AE7A27C1C7}" dt="2025-03-19T11:19:04.889" v="345" actId="20577"/>
          <ac:spMkLst>
            <pc:docMk/>
            <pc:sldMk cId="1646717966" sldId="264"/>
            <ac:spMk id="6" creationId="{8EED3885-5819-B83D-FA9A-9BC57318C413}"/>
          </ac:spMkLst>
        </pc:spChg>
        <pc:picChg chg="add mod ord">
          <ac:chgData name="kayra bulut" userId="02786812ae44c4ed" providerId="Windows Live" clId="Web-{BB1C864A-2238-07CD-47B8-23AE7A27C1C7}" dt="2025-03-19T11:20:42.721" v="370" actId="1076"/>
          <ac:picMkLst>
            <pc:docMk/>
            <pc:sldMk cId="1646717966" sldId="264"/>
            <ac:picMk id="4" creationId="{6431469C-0B6F-B59B-6D77-29FBBB65E15E}"/>
          </ac:picMkLst>
        </pc:picChg>
        <pc:picChg chg="del">
          <ac:chgData name="kayra bulut" userId="02786812ae44c4ed" providerId="Windows Live" clId="Web-{BB1C864A-2238-07CD-47B8-23AE7A27C1C7}" dt="2025-03-19T10:27:24.355" v="229"/>
          <ac:picMkLst>
            <pc:docMk/>
            <pc:sldMk cId="1646717966" sldId="264"/>
            <ac:picMk id="4" creationId="{F06AB77E-D360-C2FA-66FB-9EB50003BCBC}"/>
          </ac:picMkLst>
        </pc:picChg>
        <pc:picChg chg="add del mod ord">
          <ac:chgData name="kayra bulut" userId="02786812ae44c4ed" providerId="Windows Live" clId="Web-{BB1C864A-2238-07CD-47B8-23AE7A27C1C7}" dt="2025-03-19T11:19:05.593" v="346"/>
          <ac:picMkLst>
            <pc:docMk/>
            <pc:sldMk cId="1646717966" sldId="264"/>
            <ac:picMk id="5" creationId="{6F865970-DC61-9499-B756-B641A7C22F14}"/>
          </ac:picMkLst>
        </pc:picChg>
      </pc:sldChg>
      <pc:sldChg chg="addSp delSp modSp add replId">
        <pc:chgData name="kayra bulut" userId="02786812ae44c4ed" providerId="Windows Live" clId="Web-{BB1C864A-2238-07CD-47B8-23AE7A27C1C7}" dt="2025-03-19T11:20:36.893" v="368" actId="1076"/>
        <pc:sldMkLst>
          <pc:docMk/>
          <pc:sldMk cId="3164395333" sldId="265"/>
        </pc:sldMkLst>
        <pc:spChg chg="add del mod">
          <ac:chgData name="kayra bulut" userId="02786812ae44c4ed" providerId="Windows Live" clId="Web-{BB1C864A-2238-07CD-47B8-23AE7A27C1C7}" dt="2025-03-19T10:30:23.875" v="259"/>
          <ac:spMkLst>
            <pc:docMk/>
            <pc:sldMk cId="3164395333" sldId="265"/>
            <ac:spMk id="3" creationId="{9BAFADD4-0E26-4067-4AC7-FA32B5BCD789}"/>
          </ac:spMkLst>
        </pc:spChg>
        <pc:spChg chg="add del mod">
          <ac:chgData name="kayra bulut" userId="02786812ae44c4ed" providerId="Windows Live" clId="Web-{BB1C864A-2238-07CD-47B8-23AE7A27C1C7}" dt="2025-03-19T11:20:34.814" v="366"/>
          <ac:spMkLst>
            <pc:docMk/>
            <pc:sldMk cId="3164395333" sldId="265"/>
            <ac:spMk id="3" creationId="{B494F917-D144-CC7F-B12A-6D8340C96E0D}"/>
          </ac:spMkLst>
        </pc:spChg>
        <pc:spChg chg="mod">
          <ac:chgData name="kayra bulut" userId="02786812ae44c4ed" providerId="Windows Live" clId="Web-{BB1C864A-2238-07CD-47B8-23AE7A27C1C7}" dt="2025-03-19T11:20:17.439" v="365" actId="20577"/>
          <ac:spMkLst>
            <pc:docMk/>
            <pc:sldMk cId="3164395333" sldId="265"/>
            <ac:spMk id="6" creationId="{540A9E31-270E-9EB9-1D64-3A09629EF21D}"/>
          </ac:spMkLst>
        </pc:spChg>
        <pc:picChg chg="del">
          <ac:chgData name="kayra bulut" userId="02786812ae44c4ed" providerId="Windows Live" clId="Web-{BB1C864A-2238-07CD-47B8-23AE7A27C1C7}" dt="2025-03-19T10:27:25.495" v="230"/>
          <ac:picMkLst>
            <pc:docMk/>
            <pc:sldMk cId="3164395333" sldId="265"/>
            <ac:picMk id="4" creationId="{458BE9E7-36E2-0981-B041-1ECEF4741BCB}"/>
          </ac:picMkLst>
        </pc:picChg>
        <pc:picChg chg="add mod ord">
          <ac:chgData name="kayra bulut" userId="02786812ae44c4ed" providerId="Windows Live" clId="Web-{BB1C864A-2238-07CD-47B8-23AE7A27C1C7}" dt="2025-03-19T11:20:36.893" v="368" actId="1076"/>
          <ac:picMkLst>
            <pc:docMk/>
            <pc:sldMk cId="3164395333" sldId="265"/>
            <ac:picMk id="4" creationId="{F85F0BEB-7207-59BE-DFFA-CEE5D799612B}"/>
          </ac:picMkLst>
        </pc:picChg>
        <pc:picChg chg="add del mod ord">
          <ac:chgData name="kayra bulut" userId="02786812ae44c4ed" providerId="Windows Live" clId="Web-{BB1C864A-2238-07CD-47B8-23AE7A27C1C7}" dt="2025-03-19T11:19:06.468" v="347"/>
          <ac:picMkLst>
            <pc:docMk/>
            <pc:sldMk cId="3164395333" sldId="265"/>
            <ac:picMk id="5" creationId="{D1517D1A-BEC0-0600-CA82-F4A84900BACB}"/>
          </ac:picMkLst>
        </pc:picChg>
      </pc:sldChg>
      <pc:sldChg chg="addSp delSp modSp new mod setBg">
        <pc:chgData name="kayra bulut" userId="02786812ae44c4ed" providerId="Windows Live" clId="Web-{BB1C864A-2238-07CD-47B8-23AE7A27C1C7}" dt="2025-03-19T11:36:41.566" v="729"/>
        <pc:sldMkLst>
          <pc:docMk/>
          <pc:sldMk cId="1072612350" sldId="266"/>
        </pc:sldMkLst>
        <pc:spChg chg="mod">
          <ac:chgData name="kayra bulut" userId="02786812ae44c4ed" providerId="Windows Live" clId="Web-{BB1C864A-2238-07CD-47B8-23AE7A27C1C7}" dt="2025-03-19T11:36:41.534" v="728"/>
          <ac:spMkLst>
            <pc:docMk/>
            <pc:sldMk cId="1072612350" sldId="266"/>
            <ac:spMk id="2" creationId="{D2E16A24-8E40-6DCD-7E4A-ACD1656CB3C0}"/>
          </ac:spMkLst>
        </pc:spChg>
        <pc:spChg chg="del mod">
          <ac:chgData name="kayra bulut" userId="02786812ae44c4ed" providerId="Windows Live" clId="Web-{BB1C864A-2238-07CD-47B8-23AE7A27C1C7}" dt="2025-03-19T11:33:49.372" v="514"/>
          <ac:spMkLst>
            <pc:docMk/>
            <pc:sldMk cId="1072612350" sldId="266"/>
            <ac:spMk id="3" creationId="{238C996B-8A50-934D-92E7-60D94C125F6F}"/>
          </ac:spMkLst>
        </pc:spChg>
        <pc:spChg chg="add del">
          <ac:chgData name="kayra bulut" userId="02786812ae44c4ed" providerId="Windows Live" clId="Web-{BB1C864A-2238-07CD-47B8-23AE7A27C1C7}" dt="2025-03-19T11:36:41.566" v="729"/>
          <ac:spMkLst>
            <pc:docMk/>
            <pc:sldMk cId="1072612350" sldId="266"/>
            <ac:spMk id="9" creationId="{56E9B3E6-E277-4D68-BA48-9CB43FFBD6E2}"/>
          </ac:spMkLst>
        </pc:spChg>
        <pc:spChg chg="add del">
          <ac:chgData name="kayra bulut" userId="02786812ae44c4ed" providerId="Windows Live" clId="Web-{BB1C864A-2238-07CD-47B8-23AE7A27C1C7}" dt="2025-03-19T11:36:41.566" v="729"/>
          <ac:spMkLst>
            <pc:docMk/>
            <pc:sldMk cId="1072612350" sldId="266"/>
            <ac:spMk id="16" creationId="{D5B0017B-2ECA-49AF-B397-DC140825DF8D}"/>
          </ac:spMkLst>
        </pc:spChg>
        <pc:spChg chg="add del">
          <ac:chgData name="kayra bulut" userId="02786812ae44c4ed" providerId="Windows Live" clId="Web-{BB1C864A-2238-07CD-47B8-23AE7A27C1C7}" dt="2025-03-19T11:36:37.659" v="726"/>
          <ac:spMkLst>
            <pc:docMk/>
            <pc:sldMk cId="1072612350" sldId="266"/>
            <ac:spMk id="20" creationId="{8DF67618-B87B-4195-8E24-3B126F79FF55}"/>
          </ac:spMkLst>
        </pc:spChg>
        <pc:spChg chg="add del">
          <ac:chgData name="kayra bulut" userId="02786812ae44c4ed" providerId="Windows Live" clId="Web-{BB1C864A-2238-07CD-47B8-23AE7A27C1C7}" dt="2025-03-19T11:36:37.659" v="726"/>
          <ac:spMkLst>
            <pc:docMk/>
            <pc:sldMk cId="1072612350" sldId="266"/>
            <ac:spMk id="21" creationId="{64960379-9FF9-400A-A8A8-F5AB633FD3BF}"/>
          </ac:spMkLst>
        </pc:spChg>
        <pc:spChg chg="add del">
          <ac:chgData name="kayra bulut" userId="02786812ae44c4ed" providerId="Windows Live" clId="Web-{BB1C864A-2238-07CD-47B8-23AE7A27C1C7}" dt="2025-03-19T11:36:41.534" v="728"/>
          <ac:spMkLst>
            <pc:docMk/>
            <pc:sldMk cId="1072612350" sldId="266"/>
            <ac:spMk id="22" creationId="{5C8908E2-EE49-44D2-9428-A28D2312A8D5}"/>
          </ac:spMkLst>
        </pc:spChg>
        <pc:spChg chg="add del">
          <ac:chgData name="kayra bulut" userId="02786812ae44c4ed" providerId="Windows Live" clId="Web-{BB1C864A-2238-07CD-47B8-23AE7A27C1C7}" dt="2025-03-19T11:36:34.112" v="724"/>
          <ac:spMkLst>
            <pc:docMk/>
            <pc:sldMk cId="1072612350" sldId="266"/>
            <ac:spMk id="23" creationId="{56E9B3E6-E277-4D68-BA48-9CB43FFBD6E2}"/>
          </ac:spMkLst>
        </pc:spChg>
        <pc:spChg chg="add del">
          <ac:chgData name="kayra bulut" userId="02786812ae44c4ed" providerId="Windows Live" clId="Web-{BB1C864A-2238-07CD-47B8-23AE7A27C1C7}" dt="2025-03-19T11:36:41.534" v="728"/>
          <ac:spMkLst>
            <pc:docMk/>
            <pc:sldMk cId="1072612350" sldId="266"/>
            <ac:spMk id="29" creationId="{7449A6C7-D15F-4AA5-BFA5-71A404B47016}"/>
          </ac:spMkLst>
        </pc:spChg>
        <pc:spChg chg="add del">
          <ac:chgData name="kayra bulut" userId="02786812ae44c4ed" providerId="Windows Live" clId="Web-{BB1C864A-2238-07CD-47B8-23AE7A27C1C7}" dt="2025-03-19T11:36:34.112" v="724"/>
          <ac:spMkLst>
            <pc:docMk/>
            <pc:sldMk cId="1072612350" sldId="266"/>
            <ac:spMk id="30" creationId="{D5B0017B-2ECA-49AF-B397-DC140825DF8D}"/>
          </ac:spMkLst>
        </pc:spChg>
        <pc:spChg chg="add del">
          <ac:chgData name="kayra bulut" userId="02786812ae44c4ed" providerId="Windows Live" clId="Web-{BB1C864A-2238-07CD-47B8-23AE7A27C1C7}" dt="2025-03-19T11:36:41.534" v="728"/>
          <ac:spMkLst>
            <pc:docMk/>
            <pc:sldMk cId="1072612350" sldId="266"/>
            <ac:spMk id="33" creationId="{ED888B23-07FA-482A-96DF-47E31AF1A603}"/>
          </ac:spMkLst>
        </pc:spChg>
        <pc:spChg chg="add">
          <ac:chgData name="kayra bulut" userId="02786812ae44c4ed" providerId="Windows Live" clId="Web-{BB1C864A-2238-07CD-47B8-23AE7A27C1C7}" dt="2025-03-19T11:36:41.566" v="729"/>
          <ac:spMkLst>
            <pc:docMk/>
            <pc:sldMk cId="1072612350" sldId="266"/>
            <ac:spMk id="34" creationId="{56E9B3E6-E277-4D68-BA48-9CB43FFBD6E2}"/>
          </ac:spMkLst>
        </pc:spChg>
        <pc:spChg chg="add">
          <ac:chgData name="kayra bulut" userId="02786812ae44c4ed" providerId="Windows Live" clId="Web-{BB1C864A-2238-07CD-47B8-23AE7A27C1C7}" dt="2025-03-19T11:36:41.566" v="729"/>
          <ac:spMkLst>
            <pc:docMk/>
            <pc:sldMk cId="1072612350" sldId="266"/>
            <ac:spMk id="37" creationId="{D5B0017B-2ECA-49AF-B397-DC140825DF8D}"/>
          </ac:spMkLst>
        </pc:spChg>
        <pc:grpChg chg="add del">
          <ac:chgData name="kayra bulut" userId="02786812ae44c4ed" providerId="Windows Live" clId="Web-{BB1C864A-2238-07CD-47B8-23AE7A27C1C7}" dt="2025-03-19T11:36:41.566" v="729"/>
          <ac:grpSpMkLst>
            <pc:docMk/>
            <pc:sldMk cId="1072612350" sldId="266"/>
            <ac:grpSpMk id="11" creationId="{AE1C45F0-260A-458C-96ED-C1F6D2151219}"/>
          </ac:grpSpMkLst>
        </pc:grpChg>
        <pc:grpChg chg="add del">
          <ac:chgData name="kayra bulut" userId="02786812ae44c4ed" providerId="Windows Live" clId="Web-{BB1C864A-2238-07CD-47B8-23AE7A27C1C7}" dt="2025-03-19T11:36:41.534" v="728"/>
          <ac:grpSpMkLst>
            <pc:docMk/>
            <pc:sldMk cId="1072612350" sldId="266"/>
            <ac:grpSpMk id="24" creationId="{05314994-6337-4875-8CF5-652CAFE8342C}"/>
          </ac:grpSpMkLst>
        </pc:grpChg>
        <pc:grpChg chg="add del">
          <ac:chgData name="kayra bulut" userId="02786812ae44c4ed" providerId="Windows Live" clId="Web-{BB1C864A-2238-07CD-47B8-23AE7A27C1C7}" dt="2025-03-19T11:36:34.112" v="724"/>
          <ac:grpSpMkLst>
            <pc:docMk/>
            <pc:sldMk cId="1072612350" sldId="266"/>
            <ac:grpSpMk id="25" creationId="{AE1C45F0-260A-458C-96ED-C1F6D2151219}"/>
          </ac:grpSpMkLst>
        </pc:grpChg>
        <pc:grpChg chg="add del">
          <ac:chgData name="kayra bulut" userId="02786812ae44c4ed" providerId="Windows Live" clId="Web-{BB1C864A-2238-07CD-47B8-23AE7A27C1C7}" dt="2025-03-19T11:36:37.659" v="726"/>
          <ac:grpSpMkLst>
            <pc:docMk/>
            <pc:sldMk cId="1072612350" sldId="266"/>
            <ac:grpSpMk id="27" creationId="{2C491629-AE25-486B-9B22-2CE4EE8F7E47}"/>
          </ac:grpSpMkLst>
        </pc:grpChg>
        <pc:grpChg chg="add del">
          <ac:chgData name="kayra bulut" userId="02786812ae44c4ed" providerId="Windows Live" clId="Web-{BB1C864A-2238-07CD-47B8-23AE7A27C1C7}" dt="2025-03-19T11:36:37.659" v="726"/>
          <ac:grpSpMkLst>
            <pc:docMk/>
            <pc:sldMk cId="1072612350" sldId="266"/>
            <ac:grpSpMk id="31" creationId="{43F5E015-E085-4624-B431-B42414448684}"/>
          </ac:grpSpMkLst>
        </pc:grpChg>
        <pc:grpChg chg="add">
          <ac:chgData name="kayra bulut" userId="02786812ae44c4ed" providerId="Windows Live" clId="Web-{BB1C864A-2238-07CD-47B8-23AE7A27C1C7}" dt="2025-03-19T11:36:41.566" v="729"/>
          <ac:grpSpMkLst>
            <pc:docMk/>
            <pc:sldMk cId="1072612350" sldId="266"/>
            <ac:grpSpMk id="35" creationId="{AE1C45F0-260A-458C-96ED-C1F6D2151219}"/>
          </ac:grpSpMkLst>
        </pc:grpChg>
        <pc:graphicFrameChg chg="add mod ord modGraphic">
          <ac:chgData name="kayra bulut" userId="02786812ae44c4ed" providerId="Windows Live" clId="Web-{BB1C864A-2238-07CD-47B8-23AE7A27C1C7}" dt="2025-03-19T11:36:41.566" v="729"/>
          <ac:graphicFrameMkLst>
            <pc:docMk/>
            <pc:sldMk cId="1072612350" sldId="266"/>
            <ac:graphicFrameMk id="4" creationId="{7ABD7A8A-6194-3083-B1F8-1C7E5CF686EB}"/>
          </ac:graphicFrameMkLst>
        </pc:graphicFrameChg>
        <pc:cxnChg chg="add del">
          <ac:chgData name="kayra bulut" userId="02786812ae44c4ed" providerId="Windows Live" clId="Web-{BB1C864A-2238-07CD-47B8-23AE7A27C1C7}" dt="2025-03-19T11:36:41.566" v="729"/>
          <ac:cxnSpMkLst>
            <pc:docMk/>
            <pc:sldMk cId="1072612350" sldId="266"/>
            <ac:cxnSpMk id="18" creationId="{6CF1BAF6-AD41-4082-B212-8A1F9A2E8779}"/>
          </ac:cxnSpMkLst>
        </pc:cxnChg>
        <pc:cxnChg chg="add del">
          <ac:chgData name="kayra bulut" userId="02786812ae44c4ed" providerId="Windows Live" clId="Web-{BB1C864A-2238-07CD-47B8-23AE7A27C1C7}" dt="2025-03-19T11:36:34.112" v="724"/>
          <ac:cxnSpMkLst>
            <pc:docMk/>
            <pc:sldMk cId="1072612350" sldId="266"/>
            <ac:cxnSpMk id="32" creationId="{6CF1BAF6-AD41-4082-B212-8A1F9A2E8779}"/>
          </ac:cxnSpMkLst>
        </pc:cxnChg>
        <pc:cxnChg chg="add">
          <ac:chgData name="kayra bulut" userId="02786812ae44c4ed" providerId="Windows Live" clId="Web-{BB1C864A-2238-07CD-47B8-23AE7A27C1C7}" dt="2025-03-19T11:36:41.566" v="729"/>
          <ac:cxnSpMkLst>
            <pc:docMk/>
            <pc:sldMk cId="1072612350" sldId="266"/>
            <ac:cxnSpMk id="38" creationId="{6CF1BAF6-AD41-4082-B212-8A1F9A2E8779}"/>
          </ac:cxnSpMkLst>
        </pc:cxnChg>
      </pc:sldChg>
    </pc:docChg>
  </pc:docChgLst>
  <pc:docChgLst>
    <pc:chgData name="kayra bulut" userId="02786812ae44c4ed" providerId="Windows Live" clId="Web-{50304ED5-59B7-7CFE-27C0-EEA467114B8B}"/>
    <pc:docChg chg="addSld modSld">
      <pc:chgData name="kayra bulut" userId="02786812ae44c4ed" providerId="Windows Live" clId="Web-{50304ED5-59B7-7CFE-27C0-EEA467114B8B}" dt="2025-05-09T14:05:48.566" v="125" actId="1076"/>
      <pc:docMkLst>
        <pc:docMk/>
      </pc:docMkLst>
      <pc:sldChg chg="addSp delSp modSp">
        <pc:chgData name="kayra bulut" userId="02786812ae44c4ed" providerId="Windows Live" clId="Web-{50304ED5-59B7-7CFE-27C0-EEA467114B8B}" dt="2025-05-09T14:05:48.566" v="125" actId="1076"/>
        <pc:sldMkLst>
          <pc:docMk/>
          <pc:sldMk cId="4144260921" sldId="260"/>
        </pc:sldMkLst>
        <pc:spChg chg="add del mod">
          <ac:chgData name="kayra bulut" userId="02786812ae44c4ed" providerId="Windows Live" clId="Web-{50304ED5-59B7-7CFE-27C0-EEA467114B8B}" dt="2025-05-09T14:05:42.175" v="123"/>
          <ac:spMkLst>
            <pc:docMk/>
            <pc:sldMk cId="4144260921" sldId="260"/>
            <ac:spMk id="3" creationId="{CA92C902-9929-DAFF-9AC1-72C723B3FD10}"/>
          </ac:spMkLst>
        </pc:spChg>
        <pc:spChg chg="add del mod">
          <ac:chgData name="kayra bulut" userId="02786812ae44c4ed" providerId="Windows Live" clId="Web-{50304ED5-59B7-7CFE-27C0-EEA467114B8B}" dt="2025-05-09T13:20:05.930" v="4"/>
          <ac:spMkLst>
            <pc:docMk/>
            <pc:sldMk cId="4144260921" sldId="260"/>
            <ac:spMk id="4" creationId="{E36FA49D-1467-7548-0799-4A17337EEB18}"/>
          </ac:spMkLst>
        </pc:spChg>
        <pc:picChg chg="add del mod">
          <ac:chgData name="kayra bulut" userId="02786812ae44c4ed" providerId="Windows Live" clId="Web-{50304ED5-59B7-7CFE-27C0-EEA467114B8B}" dt="2025-05-09T13:20:03.446" v="3"/>
          <ac:picMkLst>
            <pc:docMk/>
            <pc:sldMk cId="4144260921" sldId="260"/>
            <ac:picMk id="2" creationId="{8BBF17CD-0B0C-376A-D349-4DEAC4388562}"/>
          </ac:picMkLst>
        </pc:picChg>
        <pc:picChg chg="add mod ord">
          <ac:chgData name="kayra bulut" userId="02786812ae44c4ed" providerId="Windows Live" clId="Web-{50304ED5-59B7-7CFE-27C0-EEA467114B8B}" dt="2025-05-09T14:05:48.566" v="125" actId="1076"/>
          <ac:picMkLst>
            <pc:docMk/>
            <pc:sldMk cId="4144260921" sldId="260"/>
            <ac:picMk id="4" creationId="{E34FA59E-38D6-848C-395C-77F99366826B}"/>
          </ac:picMkLst>
        </pc:picChg>
        <pc:picChg chg="add del mod ord">
          <ac:chgData name="kayra bulut" userId="02786812ae44c4ed" providerId="Windows Live" clId="Web-{50304ED5-59B7-7CFE-27C0-EEA467114B8B}" dt="2025-05-09T14:05:39.894" v="122"/>
          <ac:picMkLst>
            <pc:docMk/>
            <pc:sldMk cId="4144260921" sldId="260"/>
            <ac:picMk id="5" creationId="{A0F61924-9554-1AC0-4D70-D795116408D8}"/>
          </ac:picMkLst>
        </pc:picChg>
        <pc:picChg chg="del">
          <ac:chgData name="kayra bulut" userId="02786812ae44c4ed" providerId="Windows Live" clId="Web-{50304ED5-59B7-7CFE-27C0-EEA467114B8B}" dt="2025-05-09T13:20:03.321" v="2"/>
          <ac:picMkLst>
            <pc:docMk/>
            <pc:sldMk cId="4144260921" sldId="260"/>
            <ac:picMk id="6" creationId="{E6C4643F-70EF-CD1C-CC16-A7F51CBA8B7D}"/>
          </ac:picMkLst>
        </pc:picChg>
      </pc:sldChg>
      <pc:sldChg chg="addSp delSp modSp">
        <pc:chgData name="kayra bulut" userId="02786812ae44c4ed" providerId="Windows Live" clId="Web-{50304ED5-59B7-7CFE-27C0-EEA467114B8B}" dt="2025-05-09T14:05:37.081" v="121"/>
        <pc:sldMkLst>
          <pc:docMk/>
          <pc:sldMk cId="1034245515" sldId="267"/>
        </pc:sldMkLst>
        <pc:spChg chg="del">
          <ac:chgData name="kayra bulut" userId="02786812ae44c4ed" providerId="Windows Live" clId="Web-{50304ED5-59B7-7CFE-27C0-EEA467114B8B}" dt="2025-05-09T13:21:58.842" v="32"/>
          <ac:spMkLst>
            <pc:docMk/>
            <pc:sldMk cId="1034245515" sldId="267"/>
            <ac:spMk id="2" creationId="{F6A7F9E2-B21D-D7B1-102B-746FD47CCF41}"/>
          </ac:spMkLst>
        </pc:spChg>
        <pc:spChg chg="add del mod">
          <ac:chgData name="kayra bulut" userId="02786812ae44c4ed" providerId="Windows Live" clId="Web-{50304ED5-59B7-7CFE-27C0-EEA467114B8B}" dt="2025-05-09T13:22:02.170" v="33"/>
          <ac:spMkLst>
            <pc:docMk/>
            <pc:sldMk cId="1034245515" sldId="267"/>
            <ac:spMk id="6" creationId="{C557B8A5-CD40-77BC-CF96-9D651FE7D36A}"/>
          </ac:spMkLst>
        </pc:spChg>
        <pc:picChg chg="add mod">
          <ac:chgData name="kayra bulut" userId="02786812ae44c4ed" providerId="Windows Live" clId="Web-{50304ED5-59B7-7CFE-27C0-EEA467114B8B}" dt="2025-05-09T14:05:37.081" v="121"/>
          <ac:picMkLst>
            <pc:docMk/>
            <pc:sldMk cId="1034245515" sldId="267"/>
            <ac:picMk id="2" creationId="{A40F331A-29F7-A80E-41E7-75BBF66EF9B8}"/>
          </ac:picMkLst>
        </pc:picChg>
        <pc:picChg chg="add del mod">
          <ac:chgData name="kayra bulut" userId="02786812ae44c4ed" providerId="Windows Live" clId="Web-{50304ED5-59B7-7CFE-27C0-EEA467114B8B}" dt="2025-05-09T14:05:32.221" v="120"/>
          <ac:picMkLst>
            <pc:docMk/>
            <pc:sldMk cId="1034245515" sldId="267"/>
            <ac:picMk id="3" creationId="{0E37ECF9-15F6-9509-02B3-5DDD8BA0D4A4}"/>
          </ac:picMkLst>
        </pc:picChg>
        <pc:picChg chg="del">
          <ac:chgData name="kayra bulut" userId="02786812ae44c4ed" providerId="Windows Live" clId="Web-{50304ED5-59B7-7CFE-27C0-EEA467114B8B}" dt="2025-05-09T13:20:53.026" v="11"/>
          <ac:picMkLst>
            <pc:docMk/>
            <pc:sldMk cId="1034245515" sldId="267"/>
            <ac:picMk id="4" creationId="{E33E2561-E0A9-BF9A-90C4-4FED247F5B4B}"/>
          </ac:picMkLst>
        </pc:picChg>
      </pc:sldChg>
      <pc:sldChg chg="addSp delSp modSp">
        <pc:chgData name="kayra bulut" userId="02786812ae44c4ed" providerId="Windows Live" clId="Web-{50304ED5-59B7-7CFE-27C0-EEA467114B8B}" dt="2025-05-09T14:05:25.706" v="119"/>
        <pc:sldMkLst>
          <pc:docMk/>
          <pc:sldMk cId="2170211398" sldId="268"/>
        </pc:sldMkLst>
        <pc:spChg chg="del">
          <ac:chgData name="kayra bulut" userId="02786812ae44c4ed" providerId="Windows Live" clId="Web-{50304ED5-59B7-7CFE-27C0-EEA467114B8B}" dt="2025-05-09T13:21:54.716" v="30"/>
          <ac:spMkLst>
            <pc:docMk/>
            <pc:sldMk cId="2170211398" sldId="268"/>
            <ac:spMk id="2" creationId="{5F6FAC42-9507-4E70-A729-F29F70D790C4}"/>
          </ac:spMkLst>
        </pc:spChg>
        <pc:spChg chg="add del mod">
          <ac:chgData name="kayra bulut" userId="02786812ae44c4ed" providerId="Windows Live" clId="Web-{50304ED5-59B7-7CFE-27C0-EEA467114B8B}" dt="2025-05-09T13:21:52.794" v="29"/>
          <ac:spMkLst>
            <pc:docMk/>
            <pc:sldMk cId="2170211398" sldId="268"/>
            <ac:spMk id="6" creationId="{29C132FD-D7FE-615A-C651-57BB1A64885C}"/>
          </ac:spMkLst>
        </pc:spChg>
        <pc:picChg chg="add mod">
          <ac:chgData name="kayra bulut" userId="02786812ae44c4ed" providerId="Windows Live" clId="Web-{50304ED5-59B7-7CFE-27C0-EEA467114B8B}" dt="2025-05-09T14:05:25.706" v="119"/>
          <ac:picMkLst>
            <pc:docMk/>
            <pc:sldMk cId="2170211398" sldId="268"/>
            <ac:picMk id="2" creationId="{5DCEBE79-FE90-B7DA-6E11-BD67B80254FC}"/>
          </ac:picMkLst>
        </pc:picChg>
        <pc:picChg chg="add del mod">
          <ac:chgData name="kayra bulut" userId="02786812ae44c4ed" providerId="Windows Live" clId="Web-{50304ED5-59B7-7CFE-27C0-EEA467114B8B}" dt="2025-05-09T14:05:21.315" v="118"/>
          <ac:picMkLst>
            <pc:docMk/>
            <pc:sldMk cId="2170211398" sldId="268"/>
            <ac:picMk id="3" creationId="{B5088F9C-A8A1-2D5A-2626-E3A4A069B58B}"/>
          </ac:picMkLst>
        </pc:picChg>
        <pc:picChg chg="del">
          <ac:chgData name="kayra bulut" userId="02786812ae44c4ed" providerId="Windows Live" clId="Web-{50304ED5-59B7-7CFE-27C0-EEA467114B8B}" dt="2025-05-09T13:21:12.214" v="16"/>
          <ac:picMkLst>
            <pc:docMk/>
            <pc:sldMk cId="2170211398" sldId="268"/>
            <ac:picMk id="4" creationId="{371129D5-F429-8616-75AF-5AF50C529A0B}"/>
          </ac:picMkLst>
        </pc:picChg>
      </pc:sldChg>
      <pc:sldChg chg="addSp delSp modSp">
        <pc:chgData name="kayra bulut" userId="02786812ae44c4ed" providerId="Windows Live" clId="Web-{50304ED5-59B7-7CFE-27C0-EEA467114B8B}" dt="2025-05-09T14:05:19.627" v="117" actId="1076"/>
        <pc:sldMkLst>
          <pc:docMk/>
          <pc:sldMk cId="1067508945" sldId="269"/>
        </pc:sldMkLst>
        <pc:spChg chg="del">
          <ac:chgData name="kayra bulut" userId="02786812ae44c4ed" providerId="Windows Live" clId="Web-{50304ED5-59B7-7CFE-27C0-EEA467114B8B}" dt="2025-05-09T13:21:39.372" v="26"/>
          <ac:spMkLst>
            <pc:docMk/>
            <pc:sldMk cId="1067508945" sldId="269"/>
            <ac:spMk id="2" creationId="{D065D464-DEB3-F1D9-2D80-9B5F46157928}"/>
          </ac:spMkLst>
        </pc:spChg>
        <pc:spChg chg="add del mod">
          <ac:chgData name="kayra bulut" userId="02786812ae44c4ed" providerId="Windows Live" clId="Web-{50304ED5-59B7-7CFE-27C0-EEA467114B8B}" dt="2025-05-09T13:21:36.372" v="25"/>
          <ac:spMkLst>
            <pc:docMk/>
            <pc:sldMk cId="1067508945" sldId="269"/>
            <ac:spMk id="6" creationId="{F330B988-B48E-ED26-7EBF-485D2980E234}"/>
          </ac:spMkLst>
        </pc:spChg>
        <pc:picChg chg="add mod">
          <ac:chgData name="kayra bulut" userId="02786812ae44c4ed" providerId="Windows Live" clId="Web-{50304ED5-59B7-7CFE-27C0-EEA467114B8B}" dt="2025-05-09T14:05:19.627" v="117" actId="1076"/>
          <ac:picMkLst>
            <pc:docMk/>
            <pc:sldMk cId="1067508945" sldId="269"/>
            <ac:picMk id="2" creationId="{AD5FFBB4-F205-3D66-014B-4FCC154F5C2F}"/>
          </ac:picMkLst>
        </pc:picChg>
        <pc:picChg chg="add del mod modCrop">
          <ac:chgData name="kayra bulut" userId="02786812ae44c4ed" providerId="Windows Live" clId="Web-{50304ED5-59B7-7CFE-27C0-EEA467114B8B}" dt="2025-05-09T14:05:12.721" v="114"/>
          <ac:picMkLst>
            <pc:docMk/>
            <pc:sldMk cId="1067508945" sldId="269"/>
            <ac:picMk id="3" creationId="{CFE240AB-FA1E-BDFD-8B1B-4E80C030C9BA}"/>
          </ac:picMkLst>
        </pc:picChg>
        <pc:picChg chg="del">
          <ac:chgData name="kayra bulut" userId="02786812ae44c4ed" providerId="Windows Live" clId="Web-{50304ED5-59B7-7CFE-27C0-EEA467114B8B}" dt="2025-05-09T13:21:23.106" v="20"/>
          <ac:picMkLst>
            <pc:docMk/>
            <pc:sldMk cId="1067508945" sldId="269"/>
            <ac:picMk id="4" creationId="{492792FC-68B2-9FA1-B099-02BFE421D0D3}"/>
          </ac:picMkLst>
        </pc:picChg>
      </pc:sldChg>
      <pc:sldChg chg="addSp delSp modSp new">
        <pc:chgData name="kayra bulut" userId="02786812ae44c4ed" providerId="Windows Live" clId="Web-{50304ED5-59B7-7CFE-27C0-EEA467114B8B}" dt="2025-05-09T13:37:47.025" v="51"/>
        <pc:sldMkLst>
          <pc:docMk/>
          <pc:sldMk cId="1201909687" sldId="275"/>
        </pc:sldMkLst>
        <pc:spChg chg="del">
          <ac:chgData name="kayra bulut" userId="02786812ae44c4ed" providerId="Windows Live" clId="Web-{50304ED5-59B7-7CFE-27C0-EEA467114B8B}" dt="2025-05-09T13:35:56.379" v="38"/>
          <ac:spMkLst>
            <pc:docMk/>
            <pc:sldMk cId="1201909687" sldId="275"/>
            <ac:spMk id="3" creationId="{B5203DA2-36EB-3661-1B9A-654A04A56E7B}"/>
          </ac:spMkLst>
        </pc:spChg>
        <pc:graphicFrameChg chg="add mod ord modGraphic">
          <ac:chgData name="kayra bulut" userId="02786812ae44c4ed" providerId="Windows Live" clId="Web-{50304ED5-59B7-7CFE-27C0-EEA467114B8B}" dt="2025-05-09T13:37:47.025" v="51"/>
          <ac:graphicFrameMkLst>
            <pc:docMk/>
            <pc:sldMk cId="1201909687" sldId="275"/>
            <ac:graphicFrameMk id="4" creationId="{12811322-1F8C-BC9E-5435-54473A1C5FB5}"/>
          </ac:graphicFrameMkLst>
        </pc:graphicFrameChg>
      </pc:sldChg>
      <pc:sldChg chg="add replId">
        <pc:chgData name="kayra bulut" userId="02786812ae44c4ed" providerId="Windows Live" clId="Web-{50304ED5-59B7-7CFE-27C0-EEA467114B8B}" dt="2025-05-09T13:39:02.981" v="52"/>
        <pc:sldMkLst>
          <pc:docMk/>
          <pc:sldMk cId="2478247214" sldId="276"/>
        </pc:sldMkLst>
      </pc:sldChg>
      <pc:sldChg chg="addSp delSp modSp new">
        <pc:chgData name="kayra bulut" userId="02786812ae44c4ed" providerId="Windows Live" clId="Web-{50304ED5-59B7-7CFE-27C0-EEA467114B8B}" dt="2025-05-09T13:59:15.379" v="58" actId="1076"/>
        <pc:sldMkLst>
          <pc:docMk/>
          <pc:sldMk cId="624405486" sldId="277"/>
        </pc:sldMkLst>
        <pc:spChg chg="del">
          <ac:chgData name="kayra bulut" userId="02786812ae44c4ed" providerId="Windows Live" clId="Web-{50304ED5-59B7-7CFE-27C0-EEA467114B8B}" dt="2025-05-09T13:58:55.550" v="54"/>
          <ac:spMkLst>
            <pc:docMk/>
            <pc:sldMk cId="624405486" sldId="277"/>
            <ac:spMk id="3" creationId="{4E2EE126-9C64-3F67-A272-608684B51FB7}"/>
          </ac:spMkLst>
        </pc:spChg>
        <pc:picChg chg="add mod ord">
          <ac:chgData name="kayra bulut" userId="02786812ae44c4ed" providerId="Windows Live" clId="Web-{50304ED5-59B7-7CFE-27C0-EEA467114B8B}" dt="2025-05-09T13:59:15.379" v="58" actId="1076"/>
          <ac:picMkLst>
            <pc:docMk/>
            <pc:sldMk cId="624405486" sldId="277"/>
            <ac:picMk id="4" creationId="{59600555-75A0-83D0-D46C-4671746524E8}"/>
          </ac:picMkLst>
        </pc:picChg>
      </pc:sldChg>
      <pc:sldChg chg="addSp delSp modSp add replId">
        <pc:chgData name="kayra bulut" userId="02786812ae44c4ed" providerId="Windows Live" clId="Web-{50304ED5-59B7-7CFE-27C0-EEA467114B8B}" dt="2025-05-09T14:03:01.231" v="79" actId="1076"/>
        <pc:sldMkLst>
          <pc:docMk/>
          <pc:sldMk cId="3028398900" sldId="278"/>
        </pc:sldMkLst>
        <pc:spChg chg="add del mod">
          <ac:chgData name="kayra bulut" userId="02786812ae44c4ed" providerId="Windows Live" clId="Web-{50304ED5-59B7-7CFE-27C0-EEA467114B8B}" dt="2025-05-09T14:03:00.122" v="78"/>
          <ac:spMkLst>
            <pc:docMk/>
            <pc:sldMk cId="3028398900" sldId="278"/>
            <ac:spMk id="6" creationId="{CA8C50AE-0D48-D879-0EE7-2A646ABB87A0}"/>
          </ac:spMkLst>
        </pc:spChg>
        <pc:picChg chg="add mod">
          <ac:chgData name="kayra bulut" userId="02786812ae44c4ed" providerId="Windows Live" clId="Web-{50304ED5-59B7-7CFE-27C0-EEA467114B8B}" dt="2025-05-09T14:03:01.231" v="79" actId="1076"/>
          <ac:picMkLst>
            <pc:docMk/>
            <pc:sldMk cId="3028398900" sldId="278"/>
            <ac:picMk id="3" creationId="{F051FD33-FA72-A2B3-826B-4C8B2F3416B0}"/>
          </ac:picMkLst>
        </pc:picChg>
        <pc:picChg chg="del">
          <ac:chgData name="kayra bulut" userId="02786812ae44c4ed" providerId="Windows Live" clId="Web-{50304ED5-59B7-7CFE-27C0-EEA467114B8B}" dt="2025-05-09T14:02:48.793" v="75"/>
          <ac:picMkLst>
            <pc:docMk/>
            <pc:sldMk cId="3028398900" sldId="278"/>
            <ac:picMk id="4" creationId="{5D988BAE-DD2A-F05F-C852-81F061F3EDA4}"/>
          </ac:picMkLst>
        </pc:picChg>
      </pc:sldChg>
      <pc:sldChg chg="addSp delSp modSp add replId">
        <pc:chgData name="kayra bulut" userId="02786812ae44c4ed" providerId="Windows Live" clId="Web-{50304ED5-59B7-7CFE-27C0-EEA467114B8B}" dt="2025-05-09T14:03:31.576" v="90" actId="1076"/>
        <pc:sldMkLst>
          <pc:docMk/>
          <pc:sldMk cId="1060669959" sldId="279"/>
        </pc:sldMkLst>
        <pc:spChg chg="add del mod">
          <ac:chgData name="kayra bulut" userId="02786812ae44c4ed" providerId="Windows Live" clId="Web-{50304ED5-59B7-7CFE-27C0-EEA467114B8B}" dt="2025-05-09T14:03:18.951" v="88"/>
          <ac:spMkLst>
            <pc:docMk/>
            <pc:sldMk cId="1060669959" sldId="279"/>
            <ac:spMk id="5" creationId="{CE6CEB88-527E-912C-5DBF-AB4FE613FF12}"/>
          </ac:spMkLst>
        </pc:spChg>
        <pc:picChg chg="del">
          <ac:chgData name="kayra bulut" userId="02786812ae44c4ed" providerId="Windows Live" clId="Web-{50304ED5-59B7-7CFE-27C0-EEA467114B8B}" dt="2025-05-09T14:03:03.356" v="80"/>
          <ac:picMkLst>
            <pc:docMk/>
            <pc:sldMk cId="1060669959" sldId="279"/>
            <ac:picMk id="4" creationId="{4ECEA046-D83D-455F-7197-DBE4721D806C}"/>
          </ac:picMkLst>
        </pc:picChg>
        <pc:picChg chg="add mod ord">
          <ac:chgData name="kayra bulut" userId="02786812ae44c4ed" providerId="Windows Live" clId="Web-{50304ED5-59B7-7CFE-27C0-EEA467114B8B}" dt="2025-05-09T14:03:31.576" v="90" actId="1076"/>
          <ac:picMkLst>
            <pc:docMk/>
            <pc:sldMk cId="1060669959" sldId="279"/>
            <ac:picMk id="6" creationId="{D75CECB7-FEDA-64B3-D4B4-CE4FCD59F701}"/>
          </ac:picMkLst>
        </pc:picChg>
      </pc:sldChg>
      <pc:sldChg chg="addSp delSp modSp add replId">
        <pc:chgData name="kayra bulut" userId="02786812ae44c4ed" providerId="Windows Live" clId="Web-{50304ED5-59B7-7CFE-27C0-EEA467114B8B}" dt="2025-05-09T14:03:41.780" v="93" actId="1076"/>
        <pc:sldMkLst>
          <pc:docMk/>
          <pc:sldMk cId="665101156" sldId="280"/>
        </pc:sldMkLst>
        <pc:spChg chg="add del mod">
          <ac:chgData name="kayra bulut" userId="02786812ae44c4ed" providerId="Windows Live" clId="Web-{50304ED5-59B7-7CFE-27C0-EEA467114B8B}" dt="2025-05-09T14:03:36.592" v="91"/>
          <ac:spMkLst>
            <pc:docMk/>
            <pc:sldMk cId="665101156" sldId="280"/>
            <ac:spMk id="5" creationId="{81AF1401-B564-B274-CBED-38A04D2C7BFF}"/>
          </ac:spMkLst>
        </pc:spChg>
        <pc:picChg chg="del">
          <ac:chgData name="kayra bulut" userId="02786812ae44c4ed" providerId="Windows Live" clId="Web-{50304ED5-59B7-7CFE-27C0-EEA467114B8B}" dt="2025-05-09T14:03:04.622" v="81"/>
          <ac:picMkLst>
            <pc:docMk/>
            <pc:sldMk cId="665101156" sldId="280"/>
            <ac:picMk id="4" creationId="{9F118B5C-BF80-3973-FD89-D14F3292657B}"/>
          </ac:picMkLst>
        </pc:picChg>
        <pc:picChg chg="add mod ord">
          <ac:chgData name="kayra bulut" userId="02786812ae44c4ed" providerId="Windows Live" clId="Web-{50304ED5-59B7-7CFE-27C0-EEA467114B8B}" dt="2025-05-09T14:03:41.780" v="93" actId="1076"/>
          <ac:picMkLst>
            <pc:docMk/>
            <pc:sldMk cId="665101156" sldId="280"/>
            <ac:picMk id="6" creationId="{F9C0E4E1-F54F-C710-7DA7-EB9AE574C8E8}"/>
          </ac:picMkLst>
        </pc:picChg>
      </pc:sldChg>
      <pc:sldChg chg="addSp delSp modSp add replId">
        <pc:chgData name="kayra bulut" userId="02786812ae44c4ed" providerId="Windows Live" clId="Web-{50304ED5-59B7-7CFE-27C0-EEA467114B8B}" dt="2025-05-09T14:03:52.093" v="97" actId="1076"/>
        <pc:sldMkLst>
          <pc:docMk/>
          <pc:sldMk cId="3814426706" sldId="281"/>
        </pc:sldMkLst>
        <pc:spChg chg="add del mod">
          <ac:chgData name="kayra bulut" userId="02786812ae44c4ed" providerId="Windows Live" clId="Web-{50304ED5-59B7-7CFE-27C0-EEA467114B8B}" dt="2025-05-09T14:03:44.905" v="94"/>
          <ac:spMkLst>
            <pc:docMk/>
            <pc:sldMk cId="3814426706" sldId="281"/>
            <ac:spMk id="5" creationId="{B8C0B5CF-09D9-E117-A741-0CD94EA43328}"/>
          </ac:spMkLst>
        </pc:spChg>
        <pc:picChg chg="del">
          <ac:chgData name="kayra bulut" userId="02786812ae44c4ed" providerId="Windows Live" clId="Web-{50304ED5-59B7-7CFE-27C0-EEA467114B8B}" dt="2025-05-09T14:03:06.372" v="82"/>
          <ac:picMkLst>
            <pc:docMk/>
            <pc:sldMk cId="3814426706" sldId="281"/>
            <ac:picMk id="4" creationId="{311641D8-390E-74FF-0FB7-00C6463E3527}"/>
          </ac:picMkLst>
        </pc:picChg>
        <pc:picChg chg="add mod ord">
          <ac:chgData name="kayra bulut" userId="02786812ae44c4ed" providerId="Windows Live" clId="Web-{50304ED5-59B7-7CFE-27C0-EEA467114B8B}" dt="2025-05-09T14:03:52.093" v="97" actId="1076"/>
          <ac:picMkLst>
            <pc:docMk/>
            <pc:sldMk cId="3814426706" sldId="281"/>
            <ac:picMk id="6" creationId="{321E60B0-B7FA-1B42-4C6C-4F0CC2E087AE}"/>
          </ac:picMkLst>
        </pc:picChg>
      </pc:sldChg>
      <pc:sldChg chg="addSp delSp modSp add replId">
        <pc:chgData name="kayra bulut" userId="02786812ae44c4ed" providerId="Windows Live" clId="Web-{50304ED5-59B7-7CFE-27C0-EEA467114B8B}" dt="2025-05-09T14:04:02.671" v="100" actId="1076"/>
        <pc:sldMkLst>
          <pc:docMk/>
          <pc:sldMk cId="2015336608" sldId="282"/>
        </pc:sldMkLst>
        <pc:spChg chg="add del mod">
          <ac:chgData name="kayra bulut" userId="02786812ae44c4ed" providerId="Windows Live" clId="Web-{50304ED5-59B7-7CFE-27C0-EEA467114B8B}" dt="2025-05-09T14:03:57.593" v="98"/>
          <ac:spMkLst>
            <pc:docMk/>
            <pc:sldMk cId="2015336608" sldId="282"/>
            <ac:spMk id="5" creationId="{5E74105D-169F-57BD-AF98-4FB89D461307}"/>
          </ac:spMkLst>
        </pc:spChg>
        <pc:picChg chg="del">
          <ac:chgData name="kayra bulut" userId="02786812ae44c4ed" providerId="Windows Live" clId="Web-{50304ED5-59B7-7CFE-27C0-EEA467114B8B}" dt="2025-05-09T14:03:08.231" v="83"/>
          <ac:picMkLst>
            <pc:docMk/>
            <pc:sldMk cId="2015336608" sldId="282"/>
            <ac:picMk id="4" creationId="{A6C63A46-76ED-0A12-715F-5264C1C3C301}"/>
          </ac:picMkLst>
        </pc:picChg>
        <pc:picChg chg="add mod ord">
          <ac:chgData name="kayra bulut" userId="02786812ae44c4ed" providerId="Windows Live" clId="Web-{50304ED5-59B7-7CFE-27C0-EEA467114B8B}" dt="2025-05-09T14:04:02.671" v="100" actId="1076"/>
          <ac:picMkLst>
            <pc:docMk/>
            <pc:sldMk cId="2015336608" sldId="282"/>
            <ac:picMk id="6" creationId="{1FC35660-3AD1-243C-86BB-FA59C3A2902F}"/>
          </ac:picMkLst>
        </pc:picChg>
      </pc:sldChg>
      <pc:sldChg chg="addSp delSp modSp add replId">
        <pc:chgData name="kayra bulut" userId="02786812ae44c4ed" providerId="Windows Live" clId="Web-{50304ED5-59B7-7CFE-27C0-EEA467114B8B}" dt="2025-05-09T14:04:13.109" v="103" actId="1076"/>
        <pc:sldMkLst>
          <pc:docMk/>
          <pc:sldMk cId="4130801079" sldId="283"/>
        </pc:sldMkLst>
        <pc:spChg chg="add del mod">
          <ac:chgData name="kayra bulut" userId="02786812ae44c4ed" providerId="Windows Live" clId="Web-{50304ED5-59B7-7CFE-27C0-EEA467114B8B}" dt="2025-05-09T14:04:08.484" v="101"/>
          <ac:spMkLst>
            <pc:docMk/>
            <pc:sldMk cId="4130801079" sldId="283"/>
            <ac:spMk id="5" creationId="{CE6A3325-855A-711C-6371-095377019FB4}"/>
          </ac:spMkLst>
        </pc:spChg>
        <pc:picChg chg="del">
          <ac:chgData name="kayra bulut" userId="02786812ae44c4ed" providerId="Windows Live" clId="Web-{50304ED5-59B7-7CFE-27C0-EEA467114B8B}" dt="2025-05-09T14:03:08.294" v="84"/>
          <ac:picMkLst>
            <pc:docMk/>
            <pc:sldMk cId="4130801079" sldId="283"/>
            <ac:picMk id="4" creationId="{466924F8-4AD1-631E-5B19-36B9A229ED91}"/>
          </ac:picMkLst>
        </pc:picChg>
        <pc:picChg chg="add mod ord">
          <ac:chgData name="kayra bulut" userId="02786812ae44c4ed" providerId="Windows Live" clId="Web-{50304ED5-59B7-7CFE-27C0-EEA467114B8B}" dt="2025-05-09T14:04:13.109" v="103" actId="1076"/>
          <ac:picMkLst>
            <pc:docMk/>
            <pc:sldMk cId="4130801079" sldId="283"/>
            <ac:picMk id="6" creationId="{A52BDF1E-7118-0168-0FD8-6B5E99A02F64}"/>
          </ac:picMkLst>
        </pc:picChg>
      </pc:sldChg>
      <pc:sldChg chg="addSp delSp modSp add replId">
        <pc:chgData name="kayra bulut" userId="02786812ae44c4ed" providerId="Windows Live" clId="Web-{50304ED5-59B7-7CFE-27C0-EEA467114B8B}" dt="2025-05-09T14:04:21.281" v="106" actId="1076"/>
        <pc:sldMkLst>
          <pc:docMk/>
          <pc:sldMk cId="3615237299" sldId="284"/>
        </pc:sldMkLst>
        <pc:spChg chg="add del mod">
          <ac:chgData name="kayra bulut" userId="02786812ae44c4ed" providerId="Windows Live" clId="Web-{50304ED5-59B7-7CFE-27C0-EEA467114B8B}" dt="2025-05-09T14:04:16.500" v="104"/>
          <ac:spMkLst>
            <pc:docMk/>
            <pc:sldMk cId="3615237299" sldId="284"/>
            <ac:spMk id="5" creationId="{0339AB13-0811-3685-E79C-E8B3446C0359}"/>
          </ac:spMkLst>
        </pc:spChg>
        <pc:picChg chg="del">
          <ac:chgData name="kayra bulut" userId="02786812ae44c4ed" providerId="Windows Live" clId="Web-{50304ED5-59B7-7CFE-27C0-EEA467114B8B}" dt="2025-05-09T14:03:09.482" v="85"/>
          <ac:picMkLst>
            <pc:docMk/>
            <pc:sldMk cId="3615237299" sldId="284"/>
            <ac:picMk id="4" creationId="{E91A813A-4A7D-E8A5-CEE4-5B4F2A32F9B0}"/>
          </ac:picMkLst>
        </pc:picChg>
        <pc:picChg chg="add mod ord">
          <ac:chgData name="kayra bulut" userId="02786812ae44c4ed" providerId="Windows Live" clId="Web-{50304ED5-59B7-7CFE-27C0-EEA467114B8B}" dt="2025-05-09T14:04:21.281" v="106" actId="1076"/>
          <ac:picMkLst>
            <pc:docMk/>
            <pc:sldMk cId="3615237299" sldId="284"/>
            <ac:picMk id="6" creationId="{0DF1738D-D501-1E91-927E-838B2F6A381D}"/>
          </ac:picMkLst>
        </pc:picChg>
      </pc:sldChg>
      <pc:sldChg chg="addSp delSp modSp add replId">
        <pc:chgData name="kayra bulut" userId="02786812ae44c4ed" providerId="Windows Live" clId="Web-{50304ED5-59B7-7CFE-27C0-EEA467114B8B}" dt="2025-05-09T14:04:31.828" v="109" actId="1076"/>
        <pc:sldMkLst>
          <pc:docMk/>
          <pc:sldMk cId="3202741270" sldId="285"/>
        </pc:sldMkLst>
        <pc:spChg chg="add del mod">
          <ac:chgData name="kayra bulut" userId="02786812ae44c4ed" providerId="Windows Live" clId="Web-{50304ED5-59B7-7CFE-27C0-EEA467114B8B}" dt="2025-05-09T14:04:24.781" v="107"/>
          <ac:spMkLst>
            <pc:docMk/>
            <pc:sldMk cId="3202741270" sldId="285"/>
            <ac:spMk id="5" creationId="{496A87E8-CB32-CC5E-284C-DBEE7C16D212}"/>
          </ac:spMkLst>
        </pc:spChg>
        <pc:picChg chg="del">
          <ac:chgData name="kayra bulut" userId="02786812ae44c4ed" providerId="Windows Live" clId="Web-{50304ED5-59B7-7CFE-27C0-EEA467114B8B}" dt="2025-05-09T14:03:11.169" v="86"/>
          <ac:picMkLst>
            <pc:docMk/>
            <pc:sldMk cId="3202741270" sldId="285"/>
            <ac:picMk id="4" creationId="{27B106BC-4962-8535-6CE4-E2361E9B36BB}"/>
          </ac:picMkLst>
        </pc:picChg>
        <pc:picChg chg="add mod ord">
          <ac:chgData name="kayra bulut" userId="02786812ae44c4ed" providerId="Windows Live" clId="Web-{50304ED5-59B7-7CFE-27C0-EEA467114B8B}" dt="2025-05-09T14:04:31.828" v="109" actId="1076"/>
          <ac:picMkLst>
            <pc:docMk/>
            <pc:sldMk cId="3202741270" sldId="285"/>
            <ac:picMk id="6" creationId="{E8937D10-77F5-666B-16FA-0ABFE9079FAD}"/>
          </ac:picMkLst>
        </pc:picChg>
      </pc:sldChg>
      <pc:sldChg chg="addSp delSp modSp add replId">
        <pc:chgData name="kayra bulut" userId="02786812ae44c4ed" providerId="Windows Live" clId="Web-{50304ED5-59B7-7CFE-27C0-EEA467114B8B}" dt="2025-05-09T14:04:44.423" v="113" actId="1076"/>
        <pc:sldMkLst>
          <pc:docMk/>
          <pc:sldMk cId="4180405056" sldId="286"/>
        </pc:sldMkLst>
        <pc:spChg chg="add del mod">
          <ac:chgData name="kayra bulut" userId="02786812ae44c4ed" providerId="Windows Live" clId="Web-{50304ED5-59B7-7CFE-27C0-EEA467114B8B}" dt="2025-05-09T14:04:35.079" v="110"/>
          <ac:spMkLst>
            <pc:docMk/>
            <pc:sldMk cId="4180405056" sldId="286"/>
            <ac:spMk id="5" creationId="{DB3E9ADC-1568-415F-D9F1-CA12EC86DE49}"/>
          </ac:spMkLst>
        </pc:spChg>
        <pc:picChg chg="del">
          <ac:chgData name="kayra bulut" userId="02786812ae44c4ed" providerId="Windows Live" clId="Web-{50304ED5-59B7-7CFE-27C0-EEA467114B8B}" dt="2025-05-09T14:03:13.122" v="87"/>
          <ac:picMkLst>
            <pc:docMk/>
            <pc:sldMk cId="4180405056" sldId="286"/>
            <ac:picMk id="4" creationId="{2FABB7E8-4373-169C-885D-662D3A6FC16F}"/>
          </ac:picMkLst>
        </pc:picChg>
        <pc:picChg chg="add mod ord">
          <ac:chgData name="kayra bulut" userId="02786812ae44c4ed" providerId="Windows Live" clId="Web-{50304ED5-59B7-7CFE-27C0-EEA467114B8B}" dt="2025-05-09T14:04:44.423" v="113" actId="1076"/>
          <ac:picMkLst>
            <pc:docMk/>
            <pc:sldMk cId="4180405056" sldId="286"/>
            <ac:picMk id="6" creationId="{AE4B4111-DD1C-F3B6-8B5B-3E073BA118BD}"/>
          </ac:picMkLst>
        </pc:picChg>
      </pc:sldChg>
      <pc:sldChg chg="modSp new">
        <pc:chgData name="kayra bulut" userId="02786812ae44c4ed" providerId="Windows Live" clId="Web-{50304ED5-59B7-7CFE-27C0-EEA467114B8B}" dt="2025-05-09T14:00:14.506" v="71" actId="14100"/>
        <pc:sldMkLst>
          <pc:docMk/>
          <pc:sldMk cId="1611853411" sldId="287"/>
        </pc:sldMkLst>
        <pc:spChg chg="mod">
          <ac:chgData name="kayra bulut" userId="02786812ae44c4ed" providerId="Windows Live" clId="Web-{50304ED5-59B7-7CFE-27C0-EEA467114B8B}" dt="2025-05-09T14:00:14.506" v="71" actId="14100"/>
          <ac:spMkLst>
            <pc:docMk/>
            <pc:sldMk cId="1611853411" sldId="287"/>
            <ac:spMk id="2" creationId="{FC19AAD2-69E8-EAC1-FB79-8AAC4FF24274}"/>
          </ac:spMkLst>
        </pc:spChg>
      </pc:sldChg>
    </pc:docChg>
  </pc:docChgLst>
  <pc:docChgLst>
    <pc:chgData name="kayra bulut" userId="02786812ae44c4ed" providerId="Windows Live" clId="Web-{D27A5895-AC55-68EE-864D-B16840A21D77}"/>
    <pc:docChg chg="modSld">
      <pc:chgData name="kayra bulut" userId="02786812ae44c4ed" providerId="Windows Live" clId="Web-{D27A5895-AC55-68EE-864D-B16840A21D77}" dt="2025-03-19T11:41:30.376" v="5"/>
      <pc:docMkLst>
        <pc:docMk/>
      </pc:docMkLst>
      <pc:sldChg chg="modSp">
        <pc:chgData name="kayra bulut" userId="02786812ae44c4ed" providerId="Windows Live" clId="Web-{D27A5895-AC55-68EE-864D-B16840A21D77}" dt="2025-03-19T11:41:30.376" v="5"/>
        <pc:sldMkLst>
          <pc:docMk/>
          <pc:sldMk cId="1072612350" sldId="266"/>
        </pc:sldMkLst>
        <pc:graphicFrameChg chg="mod modGraphic">
          <ac:chgData name="kayra bulut" userId="02786812ae44c4ed" providerId="Windows Live" clId="Web-{D27A5895-AC55-68EE-864D-B16840A21D77}" dt="2025-03-19T11:41:30.376" v="5"/>
          <ac:graphicFrameMkLst>
            <pc:docMk/>
            <pc:sldMk cId="1072612350" sldId="266"/>
            <ac:graphicFrameMk id="4" creationId="{7ABD7A8A-6194-3083-B1F8-1C7E5CF686EB}"/>
          </ac:graphicFrameMkLst>
        </pc:graphicFrameChg>
      </pc:sldChg>
    </pc:docChg>
  </pc:docChgLst>
  <pc:docChgLst>
    <pc:chgData name="kayra bulut" userId="02786812ae44c4ed" providerId="Windows Live" clId="Web-{052B75EB-23DD-86A4-F1CB-B63021BE639C}"/>
    <pc:docChg chg="addSld delSld modSld">
      <pc:chgData name="kayra bulut" userId="02786812ae44c4ed" providerId="Windows Live" clId="Web-{052B75EB-23DD-86A4-F1CB-B63021BE639C}" dt="2025-05-09T09:11:49.092" v="86" actId="1076"/>
      <pc:docMkLst>
        <pc:docMk/>
      </pc:docMkLst>
      <pc:sldChg chg="del">
        <pc:chgData name="kayra bulut" userId="02786812ae44c4ed" providerId="Windows Live" clId="Web-{052B75EB-23DD-86A4-F1CB-B63021BE639C}" dt="2025-05-09T08:55:43.788" v="45"/>
        <pc:sldMkLst>
          <pc:docMk/>
          <pc:sldMk cId="776133144" sldId="257"/>
        </pc:sldMkLst>
      </pc:sldChg>
      <pc:sldChg chg="addSp delSp modSp">
        <pc:chgData name="kayra bulut" userId="02786812ae44c4ed" providerId="Windows Live" clId="Web-{052B75EB-23DD-86A4-F1CB-B63021BE639C}" dt="2025-05-09T08:55:33.913" v="40" actId="1076"/>
        <pc:sldMkLst>
          <pc:docMk/>
          <pc:sldMk cId="4144260921" sldId="260"/>
        </pc:sldMkLst>
        <pc:spChg chg="del">
          <ac:chgData name="kayra bulut" userId="02786812ae44c4ed" providerId="Windows Live" clId="Web-{052B75EB-23DD-86A4-F1CB-B63021BE639C}" dt="2025-05-09T08:53:33.295" v="14"/>
          <ac:spMkLst>
            <pc:docMk/>
            <pc:sldMk cId="4144260921" sldId="260"/>
            <ac:spMk id="2" creationId="{FFAF04B4-BA63-2ECB-BA08-F71087E35721}"/>
          </ac:spMkLst>
        </pc:spChg>
        <pc:spChg chg="add del mod">
          <ac:chgData name="kayra bulut" userId="02786812ae44c4ed" providerId="Windows Live" clId="Web-{052B75EB-23DD-86A4-F1CB-B63021BE639C}" dt="2025-05-09T08:53:36.592" v="15"/>
          <ac:spMkLst>
            <pc:docMk/>
            <pc:sldMk cId="4144260921" sldId="260"/>
            <ac:spMk id="5" creationId="{D8ACEE04-2DF7-035B-362C-63F683410A0C}"/>
          </ac:spMkLst>
        </pc:spChg>
        <pc:picChg chg="del">
          <ac:chgData name="kayra bulut" userId="02786812ae44c4ed" providerId="Windows Live" clId="Web-{052B75EB-23DD-86A4-F1CB-B63021BE639C}" dt="2025-05-09T08:52:55.854" v="13"/>
          <ac:picMkLst>
            <pc:docMk/>
            <pc:sldMk cId="4144260921" sldId="260"/>
            <ac:picMk id="4" creationId="{7C61199B-E5DA-072A-518B-0236663C538D}"/>
          </ac:picMkLst>
        </pc:picChg>
        <pc:picChg chg="add mod ord">
          <ac:chgData name="kayra bulut" userId="02786812ae44c4ed" providerId="Windows Live" clId="Web-{052B75EB-23DD-86A4-F1CB-B63021BE639C}" dt="2025-05-09T08:55:33.913" v="40" actId="1076"/>
          <ac:picMkLst>
            <pc:docMk/>
            <pc:sldMk cId="4144260921" sldId="260"/>
            <ac:picMk id="6" creationId="{E6C4643F-70EF-CD1C-CC16-A7F51CBA8B7D}"/>
          </ac:picMkLst>
        </pc:picChg>
      </pc:sldChg>
      <pc:sldChg chg="del">
        <pc:chgData name="kayra bulut" userId="02786812ae44c4ed" providerId="Windows Live" clId="Web-{052B75EB-23DD-86A4-F1CB-B63021BE639C}" dt="2025-05-09T08:55:43.788" v="44"/>
        <pc:sldMkLst>
          <pc:docMk/>
          <pc:sldMk cId="3728626299" sldId="261"/>
        </pc:sldMkLst>
      </pc:sldChg>
      <pc:sldChg chg="del">
        <pc:chgData name="kayra bulut" userId="02786812ae44c4ed" providerId="Windows Live" clId="Web-{052B75EB-23DD-86A4-F1CB-B63021BE639C}" dt="2025-05-09T08:55:43.788" v="43"/>
        <pc:sldMkLst>
          <pc:docMk/>
          <pc:sldMk cId="2413645482" sldId="262"/>
        </pc:sldMkLst>
      </pc:sldChg>
      <pc:sldChg chg="del">
        <pc:chgData name="kayra bulut" userId="02786812ae44c4ed" providerId="Windows Live" clId="Web-{052B75EB-23DD-86A4-F1CB-B63021BE639C}" dt="2025-05-09T08:55:43.788" v="42"/>
        <pc:sldMkLst>
          <pc:docMk/>
          <pc:sldMk cId="1646717966" sldId="264"/>
        </pc:sldMkLst>
      </pc:sldChg>
      <pc:sldChg chg="del">
        <pc:chgData name="kayra bulut" userId="02786812ae44c4ed" providerId="Windows Live" clId="Web-{052B75EB-23DD-86A4-F1CB-B63021BE639C}" dt="2025-05-09T08:55:43.773" v="41"/>
        <pc:sldMkLst>
          <pc:docMk/>
          <pc:sldMk cId="3164395333" sldId="265"/>
        </pc:sldMkLst>
      </pc:sldChg>
      <pc:sldChg chg="modSp">
        <pc:chgData name="kayra bulut" userId="02786812ae44c4ed" providerId="Windows Live" clId="Web-{052B75EB-23DD-86A4-F1CB-B63021BE639C}" dt="2025-05-09T08:52:17.477" v="12"/>
        <pc:sldMkLst>
          <pc:docMk/>
          <pc:sldMk cId="1072612350" sldId="266"/>
        </pc:sldMkLst>
        <pc:graphicFrameChg chg="mod modGraphic">
          <ac:chgData name="kayra bulut" userId="02786812ae44c4ed" providerId="Windows Live" clId="Web-{052B75EB-23DD-86A4-F1CB-B63021BE639C}" dt="2025-05-09T08:52:17.477" v="12"/>
          <ac:graphicFrameMkLst>
            <pc:docMk/>
            <pc:sldMk cId="1072612350" sldId="266"/>
            <ac:graphicFrameMk id="4" creationId="{7ABD7A8A-6194-3083-B1F8-1C7E5CF686EB}"/>
          </ac:graphicFrameMkLst>
        </pc:graphicFrameChg>
      </pc:sldChg>
      <pc:sldChg chg="addSp delSp modSp new">
        <pc:chgData name="kayra bulut" userId="02786812ae44c4ed" providerId="Windows Live" clId="Web-{052B75EB-23DD-86A4-F1CB-B63021BE639C}" dt="2025-05-09T08:55:10.427" v="36" actId="1076"/>
        <pc:sldMkLst>
          <pc:docMk/>
          <pc:sldMk cId="1034245515" sldId="267"/>
        </pc:sldMkLst>
        <pc:spChg chg="del">
          <ac:chgData name="kayra bulut" userId="02786812ae44c4ed" providerId="Windows Live" clId="Web-{052B75EB-23DD-86A4-F1CB-B63021BE639C}" dt="2025-05-09T08:53:45.795" v="19"/>
          <ac:spMkLst>
            <pc:docMk/>
            <pc:sldMk cId="1034245515" sldId="267"/>
            <ac:spMk id="3" creationId="{7E99C3AA-FC93-87F7-AC61-F2CB36BD232E}"/>
          </ac:spMkLst>
        </pc:spChg>
        <pc:picChg chg="add mod ord">
          <ac:chgData name="kayra bulut" userId="02786812ae44c4ed" providerId="Windows Live" clId="Web-{052B75EB-23DD-86A4-F1CB-B63021BE639C}" dt="2025-05-09T08:55:10.427" v="36" actId="1076"/>
          <ac:picMkLst>
            <pc:docMk/>
            <pc:sldMk cId="1034245515" sldId="267"/>
            <ac:picMk id="4" creationId="{E33E2561-E0A9-BF9A-90C4-4FED247F5B4B}"/>
          </ac:picMkLst>
        </pc:picChg>
      </pc:sldChg>
      <pc:sldChg chg="addSp delSp modSp new">
        <pc:chgData name="kayra bulut" userId="02786812ae44c4ed" providerId="Windows Live" clId="Web-{052B75EB-23DD-86A4-F1CB-B63021BE639C}" dt="2025-05-09T08:54:53.490" v="34" actId="1076"/>
        <pc:sldMkLst>
          <pc:docMk/>
          <pc:sldMk cId="2170211398" sldId="268"/>
        </pc:sldMkLst>
        <pc:spChg chg="del">
          <ac:chgData name="kayra bulut" userId="02786812ae44c4ed" providerId="Windows Live" clId="Web-{052B75EB-23DD-86A4-F1CB-B63021BE639C}" dt="2025-05-09T08:53:48.202" v="20"/>
          <ac:spMkLst>
            <pc:docMk/>
            <pc:sldMk cId="2170211398" sldId="268"/>
            <ac:spMk id="3" creationId="{2CB2EEE3-F5AC-EF02-7E70-D5BB5DBA3CCB}"/>
          </ac:spMkLst>
        </pc:spChg>
        <pc:picChg chg="add mod ord">
          <ac:chgData name="kayra bulut" userId="02786812ae44c4ed" providerId="Windows Live" clId="Web-{052B75EB-23DD-86A4-F1CB-B63021BE639C}" dt="2025-05-09T08:54:53.490" v="34" actId="1076"/>
          <ac:picMkLst>
            <pc:docMk/>
            <pc:sldMk cId="2170211398" sldId="268"/>
            <ac:picMk id="4" creationId="{371129D5-F429-8616-75AF-5AF50C529A0B}"/>
          </ac:picMkLst>
        </pc:picChg>
      </pc:sldChg>
      <pc:sldChg chg="addSp delSp modSp new">
        <pc:chgData name="kayra bulut" userId="02786812ae44c4ed" providerId="Windows Live" clId="Web-{052B75EB-23DD-86A4-F1CB-B63021BE639C}" dt="2025-05-09T08:54:29.486" v="32" actId="1076"/>
        <pc:sldMkLst>
          <pc:docMk/>
          <pc:sldMk cId="1067508945" sldId="269"/>
        </pc:sldMkLst>
        <pc:spChg chg="del">
          <ac:chgData name="kayra bulut" userId="02786812ae44c4ed" providerId="Windows Live" clId="Web-{052B75EB-23DD-86A4-F1CB-B63021BE639C}" dt="2025-05-09T08:53:52.327" v="21"/>
          <ac:spMkLst>
            <pc:docMk/>
            <pc:sldMk cId="1067508945" sldId="269"/>
            <ac:spMk id="3" creationId="{BDECF7CF-8F1E-AED3-8662-26098565A133}"/>
          </ac:spMkLst>
        </pc:spChg>
        <pc:picChg chg="add mod ord">
          <ac:chgData name="kayra bulut" userId="02786812ae44c4ed" providerId="Windows Live" clId="Web-{052B75EB-23DD-86A4-F1CB-B63021BE639C}" dt="2025-05-09T08:54:29.486" v="32" actId="1076"/>
          <ac:picMkLst>
            <pc:docMk/>
            <pc:sldMk cId="1067508945" sldId="269"/>
            <ac:picMk id="4" creationId="{492792FC-68B2-9FA1-B099-02BFE421D0D3}"/>
          </ac:picMkLst>
        </pc:picChg>
      </pc:sldChg>
      <pc:sldChg chg="modSp new">
        <pc:chgData name="kayra bulut" userId="02786812ae44c4ed" providerId="Windows Live" clId="Web-{052B75EB-23DD-86A4-F1CB-B63021BE639C}" dt="2025-05-09T08:59:24.913" v="50" actId="1076"/>
        <pc:sldMkLst>
          <pc:docMk/>
          <pc:sldMk cId="911594160" sldId="270"/>
        </pc:sldMkLst>
        <pc:spChg chg="mod">
          <ac:chgData name="kayra bulut" userId="02786812ae44c4ed" providerId="Windows Live" clId="Web-{052B75EB-23DD-86A4-F1CB-B63021BE639C}" dt="2025-05-09T08:59:24.913" v="50" actId="1076"/>
          <ac:spMkLst>
            <pc:docMk/>
            <pc:sldMk cId="911594160" sldId="270"/>
            <ac:spMk id="2" creationId="{92ECECB5-41D9-811F-E4A1-A01349F3146B}"/>
          </ac:spMkLst>
        </pc:spChg>
      </pc:sldChg>
      <pc:sldChg chg="new del">
        <pc:chgData name="kayra bulut" userId="02786812ae44c4ed" providerId="Windows Live" clId="Web-{052B75EB-23DD-86A4-F1CB-B63021BE639C}" dt="2025-05-09T09:03:38.197" v="52"/>
        <pc:sldMkLst>
          <pc:docMk/>
          <pc:sldMk cId="573212876" sldId="271"/>
        </pc:sldMkLst>
      </pc:sldChg>
      <pc:sldChg chg="add replId">
        <pc:chgData name="kayra bulut" userId="02786812ae44c4ed" providerId="Windows Live" clId="Web-{052B75EB-23DD-86A4-F1CB-B63021BE639C}" dt="2025-05-09T09:01:18.172" v="51"/>
        <pc:sldMkLst>
          <pc:docMk/>
          <pc:sldMk cId="2984307664" sldId="272"/>
        </pc:sldMkLst>
      </pc:sldChg>
      <pc:sldChg chg="new del">
        <pc:chgData name="kayra bulut" userId="02786812ae44c4ed" providerId="Windows Live" clId="Web-{052B75EB-23DD-86A4-F1CB-B63021BE639C}" dt="2025-05-09T09:04:48.064" v="56"/>
        <pc:sldMkLst>
          <pc:docMk/>
          <pc:sldMk cId="2685469514" sldId="273"/>
        </pc:sldMkLst>
      </pc:sldChg>
      <pc:sldChg chg="addSp delSp modSp add replId">
        <pc:chgData name="kayra bulut" userId="02786812ae44c4ed" providerId="Windows Live" clId="Web-{052B75EB-23DD-86A4-F1CB-B63021BE639C}" dt="2025-05-09T09:11:49.092" v="86" actId="1076"/>
        <pc:sldMkLst>
          <pc:docMk/>
          <pc:sldMk cId="2593564534" sldId="274"/>
        </pc:sldMkLst>
        <pc:spChg chg="del">
          <ac:chgData name="kayra bulut" userId="02786812ae44c4ed" providerId="Windows Live" clId="Web-{052B75EB-23DD-86A4-F1CB-B63021BE639C}" dt="2025-05-09T09:06:12.943" v="60"/>
          <ac:spMkLst>
            <pc:docMk/>
            <pc:sldMk cId="2593564534" sldId="274"/>
            <ac:spMk id="3" creationId="{2788E0BE-4EB4-1CC4-1E2F-8A7AEB40BE52}"/>
          </ac:spMkLst>
        </pc:spChg>
        <pc:spChg chg="add del mod">
          <ac:chgData name="kayra bulut" userId="02786812ae44c4ed" providerId="Windows Live" clId="Web-{052B75EB-23DD-86A4-F1CB-B63021BE639C}" dt="2025-05-09T09:06:18.037" v="61"/>
          <ac:spMkLst>
            <pc:docMk/>
            <pc:sldMk cId="2593564534" sldId="274"/>
            <ac:spMk id="6" creationId="{D1A50713-D90A-997D-9655-90EA4E869C50}"/>
          </ac:spMkLst>
        </pc:spChg>
        <pc:graphicFrameChg chg="add mod modGraphic">
          <ac:chgData name="kayra bulut" userId="02786812ae44c4ed" providerId="Windows Live" clId="Web-{052B75EB-23DD-86A4-F1CB-B63021BE639C}" dt="2025-05-09T09:11:49.092" v="86" actId="1076"/>
          <ac:graphicFrameMkLst>
            <pc:docMk/>
            <pc:sldMk cId="2593564534" sldId="274"/>
            <ac:graphicFrameMk id="4" creationId="{940A0FE9-9D85-CBA8-9163-2A2EC91AE689}"/>
          </ac:graphicFrameMkLst>
        </pc:graphicFrameChg>
      </pc:sldChg>
      <pc:sldChg chg="new del">
        <pc:chgData name="kayra bulut" userId="02786812ae44c4ed" providerId="Windows Live" clId="Web-{052B75EB-23DD-86A4-F1CB-B63021BE639C}" dt="2025-05-09T09:04:48.593" v="57"/>
        <pc:sldMkLst>
          <pc:docMk/>
          <pc:sldMk cId="1779270479" sldId="275"/>
        </pc:sldMkLst>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p:cNvSpPr>
            <a:spLocks noGrp="1"/>
          </p:cNvSpPr>
          <p:nvPr>
            <p:ph type="ctrTitle"/>
          </p:nvPr>
        </p:nvSpPr>
        <p:spPr>
          <a:xfrm>
            <a:off x="1524000" y="1122363"/>
            <a:ext cx="9144000" cy="2387600"/>
          </a:xfrm>
        </p:spPr>
        <p:txBody>
          <a:bodyPr anchor="b"/>
          <a:lstStyle>
            <a:lvl1pPr algn="ctr">
              <a:defRPr sz="6000"/>
            </a:lvl1pPr>
          </a:lstStyle>
          <a:p>
            <a:r>
              <a:rPr lang="tr-TR"/>
              <a:t>Asıl başlık stili için tıklatın</a:t>
            </a: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tıklatın</a:t>
            </a:r>
          </a:p>
        </p:txBody>
      </p:sp>
      <p:sp>
        <p:nvSpPr>
          <p:cNvPr id="4" name="Veri Yer Tutucusu 3"/>
          <p:cNvSpPr>
            <a:spLocks noGrp="1"/>
          </p:cNvSpPr>
          <p:nvPr>
            <p:ph type="dt" sz="half" idx="10"/>
          </p:nvPr>
        </p:nvSpPr>
        <p:spPr/>
        <p:txBody>
          <a:bodyPr/>
          <a:lstStyle/>
          <a:p>
            <a:fld id="{E2072480-10DA-4FB4-BEAE-2A1DEA90F248}" type="datetimeFigureOut">
              <a:rPr lang="tr-TR" smtClean="0"/>
              <a:t>9.05.2025</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3440994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Dikey Metin Yer Tutucusu 2"/>
          <p:cNvSpPr>
            <a:spLocks noGrp="1"/>
          </p:cNvSpPr>
          <p:nvPr>
            <p:ph type="body" orient="vert" idx="1"/>
          </p:nvPr>
        </p:nvSpPr>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E2072480-10DA-4FB4-BEAE-2A1DEA90F248}" type="datetimeFigureOut">
              <a:rPr lang="tr-TR" smtClean="0"/>
              <a:t>9.05.2025</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847874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a:t>Asıl başlık stili için tıklatın</a:t>
            </a: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E2072480-10DA-4FB4-BEAE-2A1DEA90F248}" type="datetimeFigureOut">
              <a:rPr lang="tr-TR" smtClean="0"/>
              <a:t>9.05.2025</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804856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İçerik Yer Tutucusu 2"/>
          <p:cNvSpPr>
            <a:spLocks noGrp="1"/>
          </p:cNvSpPr>
          <p:nvPr>
            <p:ph idx="1"/>
          </p:nvPr>
        </p:nvSpPr>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E2072480-10DA-4FB4-BEAE-2A1DEA90F248}" type="datetimeFigureOut">
              <a:rPr lang="tr-TR" smtClean="0"/>
              <a:t>9.05.2025</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3944319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Başlık 1"/>
          <p:cNvSpPr>
            <a:spLocks noGrp="1"/>
          </p:cNvSpPr>
          <p:nvPr>
            <p:ph type="title"/>
          </p:nvPr>
        </p:nvSpPr>
        <p:spPr>
          <a:xfrm>
            <a:off x="831850" y="1709738"/>
            <a:ext cx="10515600" cy="2852737"/>
          </a:xfrm>
        </p:spPr>
        <p:txBody>
          <a:bodyPr anchor="b"/>
          <a:lstStyle>
            <a:lvl1pPr>
              <a:defRPr sz="6000"/>
            </a:lvl1pPr>
          </a:lstStyle>
          <a:p>
            <a:r>
              <a:rPr lang="tr-TR"/>
              <a:t>Asıl başlık stili için tıklatın</a:t>
            </a: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tr-TR"/>
              <a:t>Asıl metin stillerini düzenlemek için tıklatın</a:t>
            </a:r>
          </a:p>
        </p:txBody>
      </p:sp>
      <p:sp>
        <p:nvSpPr>
          <p:cNvPr id="4" name="Veri Yer Tutucusu 3"/>
          <p:cNvSpPr>
            <a:spLocks noGrp="1"/>
          </p:cNvSpPr>
          <p:nvPr>
            <p:ph type="dt" sz="half" idx="10"/>
          </p:nvPr>
        </p:nvSpPr>
        <p:spPr/>
        <p:txBody>
          <a:bodyPr/>
          <a:lstStyle/>
          <a:p>
            <a:fld id="{E2072480-10DA-4FB4-BEAE-2A1DEA90F248}" type="datetimeFigureOut">
              <a:rPr lang="tr-TR" smtClean="0"/>
              <a:t>9.05.2025</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119683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İçerik Yer Tutucusu 2"/>
          <p:cNvSpPr>
            <a:spLocks noGrp="1"/>
          </p:cNvSpPr>
          <p:nvPr>
            <p:ph sz="half" idx="1"/>
          </p:nvPr>
        </p:nvSpPr>
        <p:spPr>
          <a:xfrm>
            <a:off x="838200" y="1825625"/>
            <a:ext cx="5181600" cy="4351338"/>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p:cNvSpPr>
            <a:spLocks noGrp="1"/>
          </p:cNvSpPr>
          <p:nvPr>
            <p:ph sz="half" idx="2"/>
          </p:nvPr>
        </p:nvSpPr>
        <p:spPr>
          <a:xfrm>
            <a:off x="6172200" y="1825625"/>
            <a:ext cx="5181600" cy="4351338"/>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p:cNvSpPr>
            <a:spLocks noGrp="1"/>
          </p:cNvSpPr>
          <p:nvPr>
            <p:ph type="dt" sz="half" idx="10"/>
          </p:nvPr>
        </p:nvSpPr>
        <p:spPr/>
        <p:txBody>
          <a:bodyPr/>
          <a:lstStyle/>
          <a:p>
            <a:fld id="{E2072480-10DA-4FB4-BEAE-2A1DEA90F248}" type="datetimeFigureOut">
              <a:rPr lang="tr-TR" smtClean="0"/>
              <a:t>9.05.2025</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3652797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a:xfrm>
            <a:off x="839788" y="365125"/>
            <a:ext cx="10515600" cy="1325563"/>
          </a:xfrm>
        </p:spPr>
        <p:txBody>
          <a:bodyPr/>
          <a:lstStyle/>
          <a:p>
            <a:r>
              <a:rPr lang="tr-TR"/>
              <a:t>Asıl başlık stili için tıklatın</a:t>
            </a: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4" name="İçerik Yer Tutucusu 3"/>
          <p:cNvSpPr>
            <a:spLocks noGrp="1"/>
          </p:cNvSpPr>
          <p:nvPr>
            <p:ph sz="half" idx="2"/>
          </p:nvPr>
        </p:nvSpPr>
        <p:spPr>
          <a:xfrm>
            <a:off x="839788" y="2505075"/>
            <a:ext cx="5157787" cy="3684588"/>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6" name="İçerik Yer Tutucusu 5"/>
          <p:cNvSpPr>
            <a:spLocks noGrp="1"/>
          </p:cNvSpPr>
          <p:nvPr>
            <p:ph sz="quarter" idx="4"/>
          </p:nvPr>
        </p:nvSpPr>
        <p:spPr>
          <a:xfrm>
            <a:off x="6172200" y="2505075"/>
            <a:ext cx="5183188" cy="3684588"/>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p:cNvSpPr>
            <a:spLocks noGrp="1"/>
          </p:cNvSpPr>
          <p:nvPr>
            <p:ph type="dt" sz="half" idx="10"/>
          </p:nvPr>
        </p:nvSpPr>
        <p:spPr/>
        <p:txBody>
          <a:bodyPr/>
          <a:lstStyle/>
          <a:p>
            <a:fld id="{E2072480-10DA-4FB4-BEAE-2A1DEA90F248}" type="datetimeFigureOut">
              <a:rPr lang="tr-TR" smtClean="0"/>
              <a:t>9.05.2025</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846744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Veri Yer Tutucusu 2"/>
          <p:cNvSpPr>
            <a:spLocks noGrp="1"/>
          </p:cNvSpPr>
          <p:nvPr>
            <p:ph type="dt" sz="half" idx="10"/>
          </p:nvPr>
        </p:nvSpPr>
        <p:spPr/>
        <p:txBody>
          <a:bodyPr/>
          <a:lstStyle/>
          <a:p>
            <a:fld id="{E2072480-10DA-4FB4-BEAE-2A1DEA90F248}" type="datetimeFigureOut">
              <a:rPr lang="tr-TR" smtClean="0"/>
              <a:t>9.05.2025</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2861482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E2072480-10DA-4FB4-BEAE-2A1DEA90F248}" type="datetimeFigureOut">
              <a:rPr lang="tr-TR" smtClean="0"/>
              <a:t>9.05.2025</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4199817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tıklatın</a:t>
            </a:r>
          </a:p>
        </p:txBody>
      </p:sp>
      <p:sp>
        <p:nvSpPr>
          <p:cNvPr id="5" name="Veri Yer Tutucusu 4"/>
          <p:cNvSpPr>
            <a:spLocks noGrp="1"/>
          </p:cNvSpPr>
          <p:nvPr>
            <p:ph type="dt" sz="half" idx="10"/>
          </p:nvPr>
        </p:nvSpPr>
        <p:spPr/>
        <p:txBody>
          <a:bodyPr/>
          <a:lstStyle/>
          <a:p>
            <a:fld id="{E2072480-10DA-4FB4-BEAE-2A1DEA90F248}" type="datetimeFigureOut">
              <a:rPr lang="tr-TR" smtClean="0"/>
              <a:t>9.05.2025</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2700913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tıklatın</a:t>
            </a:r>
          </a:p>
        </p:txBody>
      </p:sp>
      <p:sp>
        <p:nvSpPr>
          <p:cNvPr id="5" name="Veri Yer Tutucusu 4"/>
          <p:cNvSpPr>
            <a:spLocks noGrp="1"/>
          </p:cNvSpPr>
          <p:nvPr>
            <p:ph type="dt" sz="half" idx="10"/>
          </p:nvPr>
        </p:nvSpPr>
        <p:spPr/>
        <p:txBody>
          <a:bodyPr/>
          <a:lstStyle/>
          <a:p>
            <a:fld id="{E2072480-10DA-4FB4-BEAE-2A1DEA90F248}" type="datetimeFigureOut">
              <a:rPr lang="tr-TR" smtClean="0"/>
              <a:t>9.05.2025</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8181750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 için tıklatın</a:t>
            </a: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2072480-10DA-4FB4-BEAE-2A1DEA90F248}" type="datetimeFigureOut">
              <a:rPr lang="tr-TR" smtClean="0"/>
              <a:t>9.05.2025</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20A84BC-3F9E-4B08-9743-FC4E27FA5126}" type="slidenum">
              <a:rPr lang="tr-TR" smtClean="0"/>
              <a:t>‹#›</a:t>
            </a:fld>
            <a:endParaRPr lang="tr-TR"/>
          </a:p>
        </p:txBody>
      </p:sp>
    </p:spTree>
    <p:extLst>
      <p:ext uri="{BB962C8B-B14F-4D97-AF65-F5344CB8AC3E}">
        <p14:creationId xmlns:p14="http://schemas.microsoft.com/office/powerpoint/2010/main" val="3712468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11">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3"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Başlık 1"/>
          <p:cNvSpPr>
            <a:spLocks noGrp="1"/>
          </p:cNvSpPr>
          <p:nvPr>
            <p:ph type="ctrTitle"/>
          </p:nvPr>
        </p:nvSpPr>
        <p:spPr>
          <a:xfrm>
            <a:off x="786385" y="841248"/>
            <a:ext cx="5129600" cy="5340097"/>
          </a:xfrm>
        </p:spPr>
        <p:txBody>
          <a:bodyPr vert="horz" lIns="91440" tIns="45720" rIns="91440" bIns="45720" rtlCol="0" anchor="ctr">
            <a:normAutofit/>
          </a:bodyPr>
          <a:lstStyle/>
          <a:p>
            <a:pPr algn="l"/>
            <a:r>
              <a:rPr lang="en-US" sz="4800" kern="1200" err="1">
                <a:solidFill>
                  <a:schemeClr val="bg1"/>
                </a:solidFill>
                <a:latin typeface="+mj-lt"/>
                <a:ea typeface="+mj-ea"/>
                <a:cs typeface="+mj-cs"/>
              </a:rPr>
              <a:t>Hesaplamalı</a:t>
            </a:r>
            <a:r>
              <a:rPr lang="en-US" sz="4800" kern="1200">
                <a:solidFill>
                  <a:schemeClr val="bg1"/>
                </a:solidFill>
                <a:latin typeface="+mj-lt"/>
                <a:ea typeface="+mj-ea"/>
                <a:cs typeface="+mj-cs"/>
              </a:rPr>
              <a:t> </a:t>
            </a:r>
            <a:r>
              <a:rPr lang="en-US" sz="4800" kern="1200" err="1">
                <a:solidFill>
                  <a:schemeClr val="bg1"/>
                </a:solidFill>
                <a:latin typeface="+mj-lt"/>
                <a:ea typeface="+mj-ea"/>
                <a:cs typeface="+mj-cs"/>
              </a:rPr>
              <a:t>Anlambilim</a:t>
            </a:r>
            <a:r>
              <a:rPr lang="en-US" sz="4800" kern="1200">
                <a:solidFill>
                  <a:schemeClr val="bg1"/>
                </a:solidFill>
                <a:latin typeface="+mj-lt"/>
                <a:ea typeface="+mj-ea"/>
                <a:cs typeface="+mj-cs"/>
              </a:rPr>
              <a:t> </a:t>
            </a:r>
            <a:r>
              <a:rPr lang="en-US" sz="4800" kern="1200" err="1">
                <a:solidFill>
                  <a:schemeClr val="bg1"/>
                </a:solidFill>
                <a:latin typeface="+mj-lt"/>
                <a:ea typeface="+mj-ea"/>
                <a:cs typeface="+mj-cs"/>
              </a:rPr>
              <a:t>Dersi</a:t>
            </a:r>
            <a:r>
              <a:rPr lang="en-US" sz="4800" kern="1200">
                <a:solidFill>
                  <a:schemeClr val="bg1"/>
                </a:solidFill>
                <a:latin typeface="+mj-lt"/>
                <a:ea typeface="+mj-ea"/>
                <a:cs typeface="+mj-cs"/>
              </a:rPr>
              <a:t> </a:t>
            </a:r>
            <a:r>
              <a:rPr lang="en-US" sz="4800" err="1">
                <a:solidFill>
                  <a:schemeClr val="bg1"/>
                </a:solidFill>
              </a:rPr>
              <a:t>Projesi</a:t>
            </a:r>
            <a:endParaRPr lang="en-US" sz="4800" kern="1200" err="1">
              <a:solidFill>
                <a:schemeClr val="bg1"/>
              </a:solidFill>
              <a:latin typeface="+mj-lt"/>
              <a:ea typeface="+mj-ea"/>
              <a:cs typeface="+mj-cs"/>
            </a:endParaRPr>
          </a:p>
        </p:txBody>
      </p:sp>
      <p:sp>
        <p:nvSpPr>
          <p:cNvPr id="3" name="Alt Başlık 2"/>
          <p:cNvSpPr>
            <a:spLocks noGrp="1"/>
          </p:cNvSpPr>
          <p:nvPr>
            <p:ph type="subTitle" idx="1"/>
          </p:nvPr>
        </p:nvSpPr>
        <p:spPr>
          <a:xfrm>
            <a:off x="6464410" y="841247"/>
            <a:ext cx="4484536" cy="5340097"/>
          </a:xfrm>
        </p:spPr>
        <p:txBody>
          <a:bodyPr vert="horz" lIns="91440" tIns="45720" rIns="91440" bIns="45720" rtlCol="0" anchor="ctr">
            <a:normAutofit/>
          </a:bodyPr>
          <a:lstStyle/>
          <a:p>
            <a:pPr algn="l"/>
            <a:r>
              <a:rPr lang="en-US" sz="1800" b="1" err="1">
                <a:solidFill>
                  <a:schemeClr val="tx2"/>
                </a:solidFill>
              </a:rPr>
              <a:t>Dersin</a:t>
            </a:r>
            <a:r>
              <a:rPr lang="en-US" sz="1800" b="1" dirty="0">
                <a:solidFill>
                  <a:schemeClr val="tx2"/>
                </a:solidFill>
              </a:rPr>
              <a:t> </a:t>
            </a:r>
            <a:r>
              <a:rPr lang="en-US" sz="1800" b="1" err="1">
                <a:solidFill>
                  <a:schemeClr val="tx2"/>
                </a:solidFill>
              </a:rPr>
              <a:t>Yürütücüsü</a:t>
            </a:r>
            <a:r>
              <a:rPr lang="en-US" sz="1800" b="1">
                <a:solidFill>
                  <a:schemeClr val="tx2"/>
                </a:solidFill>
              </a:rPr>
              <a:t>:</a:t>
            </a:r>
            <a:r>
              <a:rPr lang="en-US" sz="1800">
                <a:solidFill>
                  <a:schemeClr val="tx2"/>
                </a:solidFill>
              </a:rPr>
              <a:t> Prof. Dr. Mehmet Fatih </a:t>
            </a:r>
            <a:r>
              <a:rPr lang="en-US" sz="1800" err="1">
                <a:solidFill>
                  <a:schemeClr val="tx2"/>
                </a:solidFill>
              </a:rPr>
              <a:t>Amasyalı</a:t>
            </a:r>
            <a:endParaRPr lang="en-US" sz="1800" b="1">
              <a:solidFill>
                <a:schemeClr val="tx2"/>
              </a:solidFill>
            </a:endParaRPr>
          </a:p>
          <a:p>
            <a:pPr algn="l"/>
            <a:r>
              <a:rPr lang="en-US" sz="1800" b="1" err="1">
                <a:solidFill>
                  <a:schemeClr val="tx2"/>
                </a:solidFill>
              </a:rPr>
              <a:t>Hazırlayan</a:t>
            </a:r>
            <a:r>
              <a:rPr lang="en-US" sz="1800" b="1">
                <a:solidFill>
                  <a:schemeClr val="tx2"/>
                </a:solidFill>
              </a:rPr>
              <a:t>:</a:t>
            </a:r>
          </a:p>
          <a:p>
            <a:pPr algn="l"/>
            <a:r>
              <a:rPr lang="en-US" sz="1800">
                <a:solidFill>
                  <a:schemeClr val="tx2"/>
                </a:solidFill>
              </a:rPr>
              <a:t>Muhammed Kayra Bulut – 245B5016</a:t>
            </a:r>
            <a:endParaRPr lang="en-US" sz="1800" b="1">
              <a:solidFill>
                <a:schemeClr val="tx2"/>
              </a:solidFill>
            </a:endParaRPr>
          </a:p>
          <a:p>
            <a:pPr algn="l"/>
            <a:r>
              <a:rPr lang="en-US" sz="1800" b="1" err="1">
                <a:solidFill>
                  <a:schemeClr val="tx2"/>
                </a:solidFill>
              </a:rPr>
              <a:t>Konu</a:t>
            </a:r>
            <a:r>
              <a:rPr lang="en-US" sz="1800" b="1">
                <a:solidFill>
                  <a:schemeClr val="tx2"/>
                </a:solidFill>
              </a:rPr>
              <a:t>: </a:t>
            </a:r>
            <a:r>
              <a:rPr lang="en-US" sz="1800" err="1">
                <a:ea typeface="+mn-lt"/>
                <a:cs typeface="+mn-lt"/>
              </a:rPr>
              <a:t>Benzerleri</a:t>
            </a:r>
            <a:r>
              <a:rPr lang="en-US" sz="1800" dirty="0">
                <a:ea typeface="+mn-lt"/>
                <a:cs typeface="+mn-lt"/>
              </a:rPr>
              <a:t> </a:t>
            </a:r>
            <a:r>
              <a:rPr lang="en-US" sz="1800" err="1">
                <a:ea typeface="+mn-lt"/>
                <a:cs typeface="+mn-lt"/>
              </a:rPr>
              <a:t>çözebilir</a:t>
            </a:r>
            <a:r>
              <a:rPr lang="en-US" sz="1800">
                <a:ea typeface="+mn-lt"/>
                <a:cs typeface="+mn-lt"/>
              </a:rPr>
              <a:t> mi?</a:t>
            </a:r>
            <a:endParaRPr lang="en-US" sz="1800" b="1" err="1">
              <a:solidFill>
                <a:schemeClr val="tx2"/>
              </a:solidFill>
            </a:endParaRPr>
          </a:p>
        </p:txBody>
      </p:sp>
    </p:spTree>
    <p:extLst>
      <p:ext uri="{BB962C8B-B14F-4D97-AF65-F5344CB8AC3E}">
        <p14:creationId xmlns:p14="http://schemas.microsoft.com/office/powerpoint/2010/main" val="1674425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720316B-3D7A-7D2F-8788-66F7178E047D}"/>
              </a:ext>
            </a:extLst>
          </p:cNvPr>
          <p:cNvSpPr>
            <a:spLocks noGrp="1"/>
          </p:cNvSpPr>
          <p:nvPr>
            <p:ph type="title"/>
          </p:nvPr>
        </p:nvSpPr>
        <p:spPr/>
        <p:txBody>
          <a:bodyPr/>
          <a:lstStyle/>
          <a:p>
            <a:pPr algn="ctr"/>
            <a:r>
              <a:rPr lang="tr-TR" dirty="0"/>
              <a:t>Talimatlara Göre Oluşturulan Yanlış Cevap Muadil Soruların Cevaplanması Safhası</a:t>
            </a:r>
          </a:p>
        </p:txBody>
      </p:sp>
      <p:graphicFrame>
        <p:nvGraphicFramePr>
          <p:cNvPr id="4" name="İçerik Yer Tutucusu 3">
            <a:extLst>
              <a:ext uri="{FF2B5EF4-FFF2-40B4-BE49-F238E27FC236}">
                <a16:creationId xmlns:a16="http://schemas.microsoft.com/office/drawing/2014/main" id="{12811322-1F8C-BC9E-5435-54473A1C5FB5}"/>
              </a:ext>
            </a:extLst>
          </p:cNvPr>
          <p:cNvGraphicFramePr>
            <a:graphicFrameLocks noGrp="1"/>
          </p:cNvGraphicFramePr>
          <p:nvPr>
            <p:ph idx="1"/>
            <p:extLst>
              <p:ext uri="{D42A27DB-BD31-4B8C-83A1-F6EECF244321}">
                <p14:modId xmlns:p14="http://schemas.microsoft.com/office/powerpoint/2010/main" val="3741067014"/>
              </p:ext>
            </p:extLst>
          </p:nvPr>
        </p:nvGraphicFramePr>
        <p:xfrm>
          <a:off x="838200" y="1825625"/>
          <a:ext cx="10515586" cy="4557450"/>
        </p:xfrm>
        <a:graphic>
          <a:graphicData uri="http://schemas.openxmlformats.org/drawingml/2006/table">
            <a:tbl>
              <a:tblPr firstRow="1" bandRow="1">
                <a:tableStyleId>{5C22544A-7EE6-4342-B048-85BDC9FD1C3A}</a:tableStyleId>
              </a:tblPr>
              <a:tblGrid>
                <a:gridCol w="8668870">
                  <a:extLst>
                    <a:ext uri="{9D8B030D-6E8A-4147-A177-3AD203B41FA5}">
                      <a16:colId xmlns:a16="http://schemas.microsoft.com/office/drawing/2014/main" val="2929740795"/>
                    </a:ext>
                  </a:extLst>
                </a:gridCol>
                <a:gridCol w="806820">
                  <a:extLst>
                    <a:ext uri="{9D8B030D-6E8A-4147-A177-3AD203B41FA5}">
                      <a16:colId xmlns:a16="http://schemas.microsoft.com/office/drawing/2014/main" val="459351836"/>
                    </a:ext>
                  </a:extLst>
                </a:gridCol>
                <a:gridCol w="1039896">
                  <a:extLst>
                    <a:ext uri="{9D8B030D-6E8A-4147-A177-3AD203B41FA5}">
                      <a16:colId xmlns:a16="http://schemas.microsoft.com/office/drawing/2014/main" val="2742074055"/>
                    </a:ext>
                  </a:extLst>
                </a:gridCol>
              </a:tblGrid>
              <a:tr h="1082730">
                <a:tc>
                  <a:txBody>
                    <a:bodyPr/>
                    <a:lstStyle/>
                    <a:p>
                      <a:pPr algn="ctr"/>
                      <a:r>
                        <a:rPr lang="tr-TR" b="1" dirty="0"/>
                        <a:t>Talimat</a:t>
                      </a:r>
                    </a:p>
                  </a:txBody>
                  <a:tcPr anchor="ctr"/>
                </a:tc>
                <a:tc>
                  <a:txBody>
                    <a:bodyPr/>
                    <a:lstStyle/>
                    <a:p>
                      <a:pPr lvl="0" algn="ctr">
                        <a:buNone/>
                      </a:pPr>
                      <a:r>
                        <a:rPr lang="tr-TR" sz="1800" b="1" i="0" u="none" strike="noStrike" noProof="0" dirty="0">
                          <a:solidFill>
                            <a:srgbClr val="000000"/>
                          </a:solidFill>
                          <a:latin typeface="Aptos"/>
                        </a:rPr>
                        <a:t>Yanlış </a:t>
                      </a:r>
                      <a:r>
                        <a:rPr lang="tr-TR" b="1" dirty="0"/>
                        <a:t>Sayısı</a:t>
                      </a:r>
                    </a:p>
                  </a:txBody>
                  <a:tcPr anchor="ctr"/>
                </a:tc>
                <a:tc>
                  <a:txBody>
                    <a:bodyPr/>
                    <a:lstStyle/>
                    <a:p>
                      <a:pPr lvl="0" algn="ctr">
                        <a:buNone/>
                      </a:pPr>
                      <a:r>
                        <a:rPr lang="tr-TR" sz="1800" b="1" i="0" u="none" strike="noStrike" noProof="0" dirty="0">
                          <a:solidFill>
                            <a:srgbClr val="000000"/>
                          </a:solidFill>
                          <a:latin typeface="Aptos"/>
                        </a:rPr>
                        <a:t>Doğru </a:t>
                      </a:r>
                      <a:r>
                        <a:rPr lang="tr-TR" b="1" dirty="0"/>
                        <a:t>Sayısı</a:t>
                      </a:r>
                    </a:p>
                  </a:txBody>
                  <a:tcPr anchor="ctr"/>
                </a:tc>
                <a:extLst>
                  <a:ext uri="{0D108BD9-81ED-4DB2-BD59-A6C34878D82A}">
                    <a16:rowId xmlns:a16="http://schemas.microsoft.com/office/drawing/2014/main" val="3684632912"/>
                  </a:ext>
                </a:extLst>
              </a:tr>
              <a:tr h="616553">
                <a:tc>
                  <a:txBody>
                    <a:bodyPr/>
                    <a:lstStyle/>
                    <a:p>
                      <a:pPr lvl="0" algn="l">
                        <a:buNone/>
                      </a:pPr>
                      <a:r>
                        <a:rPr lang="tr-TR" sz="1800" b="0" i="0" u="none" strike="noStrike" noProof="0" dirty="0"/>
                        <a:t>Aşağıdaki matematik problemini, sayısal cevabı aynı kalacak şekilde farklı kelimeler ve farklı bir senaryo kullanarak yeniden yaz. Bana sadece oluşturduğun yeni soruyu ver. Başına sonuna veya ortasına başka bir şey ekleme.</a:t>
                      </a:r>
                      <a:endParaRPr lang="tr-TR" dirty="0"/>
                    </a:p>
                  </a:txBody>
                  <a:tcPr/>
                </a:tc>
                <a:tc>
                  <a:txBody>
                    <a:bodyPr/>
                    <a:lstStyle/>
                    <a:p>
                      <a:pPr algn="ctr"/>
                      <a:r>
                        <a:rPr lang="tr-TR" dirty="0"/>
                        <a:t>203</a:t>
                      </a:r>
                    </a:p>
                  </a:txBody>
                  <a:tcPr anchor="ctr"/>
                </a:tc>
                <a:tc>
                  <a:txBody>
                    <a:bodyPr/>
                    <a:lstStyle/>
                    <a:p>
                      <a:pPr algn="ctr"/>
                      <a:r>
                        <a:rPr lang="tr-TR" dirty="0"/>
                        <a:t>47</a:t>
                      </a:r>
                    </a:p>
                  </a:txBody>
                  <a:tcPr anchor="ctr"/>
                </a:tc>
                <a:extLst>
                  <a:ext uri="{0D108BD9-81ED-4DB2-BD59-A6C34878D82A}">
                    <a16:rowId xmlns:a16="http://schemas.microsoft.com/office/drawing/2014/main" val="501914761"/>
                  </a:ext>
                </a:extLst>
              </a:tr>
              <a:tr h="616553">
                <a:tc>
                  <a:txBody>
                    <a:bodyPr/>
                    <a:lstStyle/>
                    <a:p>
                      <a:pPr lvl="0" algn="l">
                        <a:buNone/>
                      </a:pPr>
                      <a:r>
                        <a:rPr lang="tr-TR" sz="1800" b="0" i="0" u="none" strike="noStrike" noProof="0" dirty="0"/>
                        <a:t>Bu probleme benzeyen, ancak farklı nesneler veya kişiler içeren ve aynı sayısal sonucu veren bir problem oluştur ve bana yaz.</a:t>
                      </a:r>
                      <a:endParaRPr lang="tr-TR" dirty="0"/>
                    </a:p>
                  </a:txBody>
                  <a:tcPr/>
                </a:tc>
                <a:tc>
                  <a:txBody>
                    <a:bodyPr/>
                    <a:lstStyle/>
                    <a:p>
                      <a:pPr algn="ctr"/>
                      <a:r>
                        <a:rPr lang="tr-TR" dirty="0"/>
                        <a:t>206</a:t>
                      </a:r>
                    </a:p>
                  </a:txBody>
                  <a:tcPr anchor="ctr"/>
                </a:tc>
                <a:tc>
                  <a:txBody>
                    <a:bodyPr/>
                    <a:lstStyle/>
                    <a:p>
                      <a:pPr algn="ctr"/>
                      <a:r>
                        <a:rPr lang="tr-TR" dirty="0"/>
                        <a:t>44</a:t>
                      </a:r>
                    </a:p>
                  </a:txBody>
                  <a:tcPr anchor="ctr"/>
                </a:tc>
                <a:extLst>
                  <a:ext uri="{0D108BD9-81ED-4DB2-BD59-A6C34878D82A}">
                    <a16:rowId xmlns:a16="http://schemas.microsoft.com/office/drawing/2014/main" val="4075794439"/>
                  </a:ext>
                </a:extLst>
              </a:tr>
              <a:tr h="616553">
                <a:tc>
                  <a:txBody>
                    <a:bodyPr/>
                    <a:lstStyle/>
                    <a:p>
                      <a:pPr lvl="0" algn="l">
                        <a:buNone/>
                      </a:pPr>
                      <a:r>
                        <a:rPr lang="tr-TR" sz="1800" b="0" i="0" u="none" strike="noStrike" noProof="0" dirty="0"/>
                        <a:t>Verilen problemi daha basit ve anlaşılır bir dille ifade et, ama çözüm adımları ve nihai sayısal cevap kesinlikle değişmesin.</a:t>
                      </a:r>
                      <a:endParaRPr lang="tr-TR" dirty="0"/>
                    </a:p>
                  </a:txBody>
                  <a:tcPr/>
                </a:tc>
                <a:tc>
                  <a:txBody>
                    <a:bodyPr/>
                    <a:lstStyle/>
                    <a:p>
                      <a:pPr algn="ctr"/>
                      <a:r>
                        <a:rPr lang="tr-TR" dirty="0"/>
                        <a:t>205</a:t>
                      </a:r>
                    </a:p>
                  </a:txBody>
                  <a:tcPr anchor="ctr"/>
                </a:tc>
                <a:tc>
                  <a:txBody>
                    <a:bodyPr/>
                    <a:lstStyle/>
                    <a:p>
                      <a:pPr algn="ctr"/>
                      <a:r>
                        <a:rPr lang="tr-TR" dirty="0"/>
                        <a:t>45</a:t>
                      </a:r>
                    </a:p>
                  </a:txBody>
                  <a:tcPr anchor="ctr"/>
                </a:tc>
                <a:extLst>
                  <a:ext uri="{0D108BD9-81ED-4DB2-BD59-A6C34878D82A}">
                    <a16:rowId xmlns:a16="http://schemas.microsoft.com/office/drawing/2014/main" val="2994766345"/>
                  </a:ext>
                </a:extLst>
              </a:tr>
              <a:tr h="616553">
                <a:tc>
                  <a:txBody>
                    <a:bodyPr/>
                    <a:lstStyle/>
                    <a:p>
                      <a:pPr lvl="0" algn="l">
                        <a:buNone/>
                      </a:pPr>
                      <a:r>
                        <a:rPr lang="tr-TR" sz="1800" b="0" i="0" u="none" strike="noStrike" noProof="0" dirty="0"/>
                        <a:t>Problemin konusunu (örneğin elmalar yerine kalemler, Ayşe yerine Mehmet gibi) değiştirerek, ana mantığı ve sayısal cevabı koruyarak yeni bir soru yaz.</a:t>
                      </a:r>
                      <a:endParaRPr lang="tr-TR" dirty="0"/>
                    </a:p>
                  </a:txBody>
                  <a:tcPr/>
                </a:tc>
                <a:tc>
                  <a:txBody>
                    <a:bodyPr/>
                    <a:lstStyle/>
                    <a:p>
                      <a:pPr algn="ctr"/>
                      <a:r>
                        <a:rPr lang="tr-TR" dirty="0"/>
                        <a:t>196</a:t>
                      </a:r>
                    </a:p>
                  </a:txBody>
                  <a:tcPr anchor="ctr"/>
                </a:tc>
                <a:tc>
                  <a:txBody>
                    <a:bodyPr/>
                    <a:lstStyle/>
                    <a:p>
                      <a:pPr algn="ctr"/>
                      <a:r>
                        <a:rPr lang="tr-TR" dirty="0"/>
                        <a:t>54</a:t>
                      </a:r>
                    </a:p>
                  </a:txBody>
                  <a:tcPr anchor="ctr"/>
                </a:tc>
                <a:extLst>
                  <a:ext uri="{0D108BD9-81ED-4DB2-BD59-A6C34878D82A}">
                    <a16:rowId xmlns:a16="http://schemas.microsoft.com/office/drawing/2014/main" val="1877513772"/>
                  </a:ext>
                </a:extLst>
              </a:tr>
              <a:tr h="616553">
                <a:tc>
                  <a:txBody>
                    <a:bodyPr/>
                    <a:lstStyle/>
                    <a:p>
                      <a:pPr lvl="0" algn="l">
                        <a:buNone/>
                      </a:pPr>
                      <a:r>
                        <a:rPr lang="tr-TR" sz="1800" b="0" i="0" u="none" strike="noStrike" noProof="0" dirty="0"/>
                        <a:t>Bu soruyu, bir ilkokul öğrencisinin anlayabileceği şekilde yeniden formüle et, ancak sorunun orijinal sayısal cevabını değiştirmeden yap.</a:t>
                      </a:r>
                      <a:endParaRPr lang="tr-TR" dirty="0"/>
                    </a:p>
                  </a:txBody>
                  <a:tcPr/>
                </a:tc>
                <a:tc>
                  <a:txBody>
                    <a:bodyPr/>
                    <a:lstStyle/>
                    <a:p>
                      <a:pPr algn="ctr"/>
                      <a:r>
                        <a:rPr lang="tr-TR" dirty="0"/>
                        <a:t>208</a:t>
                      </a:r>
                    </a:p>
                  </a:txBody>
                  <a:tcPr anchor="ctr"/>
                </a:tc>
                <a:tc>
                  <a:txBody>
                    <a:bodyPr/>
                    <a:lstStyle/>
                    <a:p>
                      <a:pPr algn="ctr"/>
                      <a:r>
                        <a:rPr lang="tr-TR" dirty="0"/>
                        <a:t>42</a:t>
                      </a:r>
                    </a:p>
                  </a:txBody>
                  <a:tcPr anchor="ctr"/>
                </a:tc>
                <a:extLst>
                  <a:ext uri="{0D108BD9-81ED-4DB2-BD59-A6C34878D82A}">
                    <a16:rowId xmlns:a16="http://schemas.microsoft.com/office/drawing/2014/main" val="4034097644"/>
                  </a:ext>
                </a:extLst>
              </a:tr>
            </a:tbl>
          </a:graphicData>
        </a:graphic>
      </p:graphicFrame>
    </p:spTree>
    <p:extLst>
      <p:ext uri="{BB962C8B-B14F-4D97-AF65-F5344CB8AC3E}">
        <p14:creationId xmlns:p14="http://schemas.microsoft.com/office/powerpoint/2010/main" val="12019096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DF6447-0C9B-F57E-64DB-86AEA73378A0}"/>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75159941-973B-77D7-48B6-D745C2733987}"/>
              </a:ext>
            </a:extLst>
          </p:cNvPr>
          <p:cNvSpPr>
            <a:spLocks noGrp="1"/>
          </p:cNvSpPr>
          <p:nvPr>
            <p:ph type="title"/>
          </p:nvPr>
        </p:nvSpPr>
        <p:spPr/>
        <p:txBody>
          <a:bodyPr/>
          <a:lstStyle/>
          <a:p>
            <a:pPr algn="ctr"/>
            <a:r>
              <a:rPr lang="tr-TR" dirty="0"/>
              <a:t>Talimatlara Göre Oluşturulan Doğru Cevap Muadil Soruların Cevaplanması Safhası</a:t>
            </a:r>
          </a:p>
        </p:txBody>
      </p:sp>
      <p:graphicFrame>
        <p:nvGraphicFramePr>
          <p:cNvPr id="4" name="İçerik Yer Tutucusu 3">
            <a:extLst>
              <a:ext uri="{FF2B5EF4-FFF2-40B4-BE49-F238E27FC236}">
                <a16:creationId xmlns:a16="http://schemas.microsoft.com/office/drawing/2014/main" id="{1B121443-1008-F75D-907C-C6590CF73AE8}"/>
              </a:ext>
            </a:extLst>
          </p:cNvPr>
          <p:cNvGraphicFramePr>
            <a:graphicFrameLocks noGrp="1"/>
          </p:cNvGraphicFramePr>
          <p:nvPr>
            <p:ph idx="1"/>
            <p:extLst>
              <p:ext uri="{D42A27DB-BD31-4B8C-83A1-F6EECF244321}">
                <p14:modId xmlns:p14="http://schemas.microsoft.com/office/powerpoint/2010/main" val="3055880995"/>
              </p:ext>
            </p:extLst>
          </p:nvPr>
        </p:nvGraphicFramePr>
        <p:xfrm>
          <a:off x="838200" y="1825625"/>
          <a:ext cx="10515586" cy="4557450"/>
        </p:xfrm>
        <a:graphic>
          <a:graphicData uri="http://schemas.openxmlformats.org/drawingml/2006/table">
            <a:tbl>
              <a:tblPr firstRow="1" bandRow="1">
                <a:tableStyleId>{5C22544A-7EE6-4342-B048-85BDC9FD1C3A}</a:tableStyleId>
              </a:tblPr>
              <a:tblGrid>
                <a:gridCol w="8668870">
                  <a:extLst>
                    <a:ext uri="{9D8B030D-6E8A-4147-A177-3AD203B41FA5}">
                      <a16:colId xmlns:a16="http://schemas.microsoft.com/office/drawing/2014/main" val="2929740795"/>
                    </a:ext>
                  </a:extLst>
                </a:gridCol>
                <a:gridCol w="806820">
                  <a:extLst>
                    <a:ext uri="{9D8B030D-6E8A-4147-A177-3AD203B41FA5}">
                      <a16:colId xmlns:a16="http://schemas.microsoft.com/office/drawing/2014/main" val="459351836"/>
                    </a:ext>
                  </a:extLst>
                </a:gridCol>
                <a:gridCol w="1039896">
                  <a:extLst>
                    <a:ext uri="{9D8B030D-6E8A-4147-A177-3AD203B41FA5}">
                      <a16:colId xmlns:a16="http://schemas.microsoft.com/office/drawing/2014/main" val="2742074055"/>
                    </a:ext>
                  </a:extLst>
                </a:gridCol>
              </a:tblGrid>
              <a:tr h="1082730">
                <a:tc>
                  <a:txBody>
                    <a:bodyPr/>
                    <a:lstStyle/>
                    <a:p>
                      <a:pPr algn="ctr"/>
                      <a:r>
                        <a:rPr lang="tr-TR" b="1" dirty="0"/>
                        <a:t>Talimat</a:t>
                      </a:r>
                    </a:p>
                  </a:txBody>
                  <a:tcPr anchor="ctr"/>
                </a:tc>
                <a:tc>
                  <a:txBody>
                    <a:bodyPr/>
                    <a:lstStyle/>
                    <a:p>
                      <a:pPr lvl="0" algn="ctr">
                        <a:buNone/>
                      </a:pPr>
                      <a:r>
                        <a:rPr lang="tr-TR" sz="1800" b="1" i="0" u="none" strike="noStrike" noProof="0" dirty="0">
                          <a:solidFill>
                            <a:srgbClr val="000000"/>
                          </a:solidFill>
                          <a:latin typeface="Aptos"/>
                        </a:rPr>
                        <a:t>Yanlış </a:t>
                      </a:r>
                      <a:r>
                        <a:rPr lang="tr-TR" b="1" dirty="0"/>
                        <a:t>Sayısı</a:t>
                      </a:r>
                    </a:p>
                  </a:txBody>
                  <a:tcPr anchor="ctr"/>
                </a:tc>
                <a:tc>
                  <a:txBody>
                    <a:bodyPr/>
                    <a:lstStyle/>
                    <a:p>
                      <a:pPr lvl="0" algn="ctr">
                        <a:buNone/>
                      </a:pPr>
                      <a:r>
                        <a:rPr lang="tr-TR" sz="1800" b="1" i="0" u="none" strike="noStrike" noProof="0" dirty="0">
                          <a:solidFill>
                            <a:srgbClr val="000000"/>
                          </a:solidFill>
                          <a:latin typeface="Aptos"/>
                        </a:rPr>
                        <a:t>Doğru </a:t>
                      </a:r>
                      <a:r>
                        <a:rPr lang="tr-TR" b="1" dirty="0"/>
                        <a:t>Sayısı</a:t>
                      </a:r>
                    </a:p>
                  </a:txBody>
                  <a:tcPr anchor="ctr"/>
                </a:tc>
                <a:extLst>
                  <a:ext uri="{0D108BD9-81ED-4DB2-BD59-A6C34878D82A}">
                    <a16:rowId xmlns:a16="http://schemas.microsoft.com/office/drawing/2014/main" val="3684632912"/>
                  </a:ext>
                </a:extLst>
              </a:tr>
              <a:tr h="616553">
                <a:tc>
                  <a:txBody>
                    <a:bodyPr/>
                    <a:lstStyle/>
                    <a:p>
                      <a:pPr lvl="0" algn="l">
                        <a:buNone/>
                      </a:pPr>
                      <a:r>
                        <a:rPr lang="tr-TR" sz="1800" b="0" i="0" u="none" strike="noStrike" noProof="0" dirty="0"/>
                        <a:t>Aşağıdaki matematik problemini, sayısal cevabı aynı kalacak şekilde farklı kelimeler ve farklı bir senaryo kullanarak yeniden yaz. Bana sadece oluşturduğun yeni soruyu ver. Başına sonuna veya ortasına başka bir şey ekleme.</a:t>
                      </a:r>
                      <a:endParaRPr lang="tr-TR" dirty="0"/>
                    </a:p>
                  </a:txBody>
                  <a:tcPr/>
                </a:tc>
                <a:tc>
                  <a:txBody>
                    <a:bodyPr/>
                    <a:lstStyle/>
                    <a:p>
                      <a:pPr algn="ctr"/>
                      <a:r>
                        <a:rPr lang="tr-TR" dirty="0"/>
                        <a:t>137</a:t>
                      </a:r>
                    </a:p>
                  </a:txBody>
                  <a:tcPr anchor="ctr"/>
                </a:tc>
                <a:tc>
                  <a:txBody>
                    <a:bodyPr/>
                    <a:lstStyle/>
                    <a:p>
                      <a:pPr algn="ctr"/>
                      <a:r>
                        <a:rPr lang="tr-TR" dirty="0"/>
                        <a:t>113</a:t>
                      </a:r>
                    </a:p>
                  </a:txBody>
                  <a:tcPr anchor="ctr"/>
                </a:tc>
                <a:extLst>
                  <a:ext uri="{0D108BD9-81ED-4DB2-BD59-A6C34878D82A}">
                    <a16:rowId xmlns:a16="http://schemas.microsoft.com/office/drawing/2014/main" val="501914761"/>
                  </a:ext>
                </a:extLst>
              </a:tr>
              <a:tr h="616553">
                <a:tc>
                  <a:txBody>
                    <a:bodyPr/>
                    <a:lstStyle/>
                    <a:p>
                      <a:pPr lvl="0" algn="l">
                        <a:buNone/>
                      </a:pPr>
                      <a:r>
                        <a:rPr lang="tr-TR" sz="1800" b="0" i="0" u="none" strike="noStrike" noProof="0" dirty="0"/>
                        <a:t>Bu probleme benzeyen, ancak farklı nesneler veya kişiler içeren ve aynı sayısal sonucu veren bir problem oluştur ve bana yaz.</a:t>
                      </a:r>
                      <a:endParaRPr lang="tr-TR" dirty="0"/>
                    </a:p>
                  </a:txBody>
                  <a:tcPr/>
                </a:tc>
                <a:tc>
                  <a:txBody>
                    <a:bodyPr/>
                    <a:lstStyle/>
                    <a:p>
                      <a:pPr algn="ctr"/>
                      <a:r>
                        <a:rPr lang="tr-TR" dirty="0"/>
                        <a:t>128</a:t>
                      </a:r>
                    </a:p>
                  </a:txBody>
                  <a:tcPr anchor="ctr"/>
                </a:tc>
                <a:tc>
                  <a:txBody>
                    <a:bodyPr/>
                    <a:lstStyle/>
                    <a:p>
                      <a:pPr algn="ctr"/>
                      <a:r>
                        <a:rPr lang="tr-TR" dirty="0"/>
                        <a:t>122</a:t>
                      </a:r>
                    </a:p>
                  </a:txBody>
                  <a:tcPr anchor="ctr"/>
                </a:tc>
                <a:extLst>
                  <a:ext uri="{0D108BD9-81ED-4DB2-BD59-A6C34878D82A}">
                    <a16:rowId xmlns:a16="http://schemas.microsoft.com/office/drawing/2014/main" val="4075794439"/>
                  </a:ext>
                </a:extLst>
              </a:tr>
              <a:tr h="616553">
                <a:tc>
                  <a:txBody>
                    <a:bodyPr/>
                    <a:lstStyle/>
                    <a:p>
                      <a:pPr lvl="0" algn="l">
                        <a:buNone/>
                      </a:pPr>
                      <a:r>
                        <a:rPr lang="tr-TR" sz="1800" b="0" i="0" u="none" strike="noStrike" noProof="0" dirty="0"/>
                        <a:t>Verilen problemi daha basit ve anlaşılır bir dille ifade et, ama çözüm adımları ve nihai sayısal cevap kesinlikle değişmesin.</a:t>
                      </a:r>
                      <a:endParaRPr lang="tr-TR" dirty="0"/>
                    </a:p>
                  </a:txBody>
                  <a:tcPr/>
                </a:tc>
                <a:tc>
                  <a:txBody>
                    <a:bodyPr/>
                    <a:lstStyle/>
                    <a:p>
                      <a:pPr algn="ctr"/>
                      <a:r>
                        <a:rPr lang="tr-TR" dirty="0"/>
                        <a:t>113</a:t>
                      </a:r>
                    </a:p>
                  </a:txBody>
                  <a:tcPr anchor="ctr"/>
                </a:tc>
                <a:tc>
                  <a:txBody>
                    <a:bodyPr/>
                    <a:lstStyle/>
                    <a:p>
                      <a:pPr algn="ctr"/>
                      <a:r>
                        <a:rPr lang="tr-TR" dirty="0"/>
                        <a:t>137</a:t>
                      </a:r>
                    </a:p>
                  </a:txBody>
                  <a:tcPr anchor="ctr"/>
                </a:tc>
                <a:extLst>
                  <a:ext uri="{0D108BD9-81ED-4DB2-BD59-A6C34878D82A}">
                    <a16:rowId xmlns:a16="http://schemas.microsoft.com/office/drawing/2014/main" val="2994766345"/>
                  </a:ext>
                </a:extLst>
              </a:tr>
              <a:tr h="616553">
                <a:tc>
                  <a:txBody>
                    <a:bodyPr/>
                    <a:lstStyle/>
                    <a:p>
                      <a:pPr lvl="0" algn="l">
                        <a:buNone/>
                      </a:pPr>
                      <a:r>
                        <a:rPr lang="tr-TR" sz="1800" b="0" i="0" u="none" strike="noStrike" noProof="0" dirty="0"/>
                        <a:t>Problemin konusunu (örneğin elmalar yerine kalemler, Ayşe yerine Mehmet gibi) değiştirerek, ana mantığı ve sayısal cevabı koruyarak yeni bir soru yaz.</a:t>
                      </a:r>
                      <a:endParaRPr lang="tr-TR" dirty="0"/>
                    </a:p>
                  </a:txBody>
                  <a:tcPr/>
                </a:tc>
                <a:tc>
                  <a:txBody>
                    <a:bodyPr/>
                    <a:lstStyle/>
                    <a:p>
                      <a:pPr algn="ctr"/>
                      <a:r>
                        <a:rPr lang="tr-TR" dirty="0"/>
                        <a:t>137</a:t>
                      </a:r>
                    </a:p>
                  </a:txBody>
                  <a:tcPr anchor="ctr"/>
                </a:tc>
                <a:tc>
                  <a:txBody>
                    <a:bodyPr/>
                    <a:lstStyle/>
                    <a:p>
                      <a:pPr algn="ctr"/>
                      <a:r>
                        <a:rPr lang="tr-TR" dirty="0"/>
                        <a:t>113</a:t>
                      </a:r>
                    </a:p>
                  </a:txBody>
                  <a:tcPr anchor="ctr"/>
                </a:tc>
                <a:extLst>
                  <a:ext uri="{0D108BD9-81ED-4DB2-BD59-A6C34878D82A}">
                    <a16:rowId xmlns:a16="http://schemas.microsoft.com/office/drawing/2014/main" val="1877513772"/>
                  </a:ext>
                </a:extLst>
              </a:tr>
              <a:tr h="616553">
                <a:tc>
                  <a:txBody>
                    <a:bodyPr/>
                    <a:lstStyle/>
                    <a:p>
                      <a:pPr lvl="0" algn="l">
                        <a:buNone/>
                      </a:pPr>
                      <a:r>
                        <a:rPr lang="tr-TR" sz="1800" b="0" i="0" u="none" strike="noStrike" noProof="0" dirty="0"/>
                        <a:t>Bu soruyu, bir ilkokul öğrencisinin anlayabileceği şekilde yeniden formüle et, ancak sorunun orijinal sayısal cevabını değiştirmeden yap.</a:t>
                      </a:r>
                      <a:endParaRPr lang="tr-TR" dirty="0"/>
                    </a:p>
                  </a:txBody>
                  <a:tcPr/>
                </a:tc>
                <a:tc>
                  <a:txBody>
                    <a:bodyPr/>
                    <a:lstStyle/>
                    <a:p>
                      <a:pPr algn="ctr"/>
                      <a:r>
                        <a:rPr lang="tr-TR" dirty="0"/>
                        <a:t>160</a:t>
                      </a:r>
                    </a:p>
                  </a:txBody>
                  <a:tcPr anchor="ctr"/>
                </a:tc>
                <a:tc>
                  <a:txBody>
                    <a:bodyPr/>
                    <a:lstStyle/>
                    <a:p>
                      <a:pPr algn="ctr"/>
                      <a:r>
                        <a:rPr lang="tr-TR" dirty="0"/>
                        <a:t>90</a:t>
                      </a:r>
                    </a:p>
                  </a:txBody>
                  <a:tcPr anchor="ctr"/>
                </a:tc>
                <a:extLst>
                  <a:ext uri="{0D108BD9-81ED-4DB2-BD59-A6C34878D82A}">
                    <a16:rowId xmlns:a16="http://schemas.microsoft.com/office/drawing/2014/main" val="4034097644"/>
                  </a:ext>
                </a:extLst>
              </a:tr>
            </a:tbl>
          </a:graphicData>
        </a:graphic>
      </p:graphicFrame>
    </p:spTree>
    <p:extLst>
      <p:ext uri="{BB962C8B-B14F-4D97-AF65-F5344CB8AC3E}">
        <p14:creationId xmlns:p14="http://schemas.microsoft.com/office/powerpoint/2010/main" val="2478247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FCAA71C-6400-EC2C-4DE9-2F6958F9FB44}"/>
              </a:ext>
            </a:extLst>
          </p:cNvPr>
          <p:cNvSpPr>
            <a:spLocks noGrp="1"/>
          </p:cNvSpPr>
          <p:nvPr>
            <p:ph type="title"/>
          </p:nvPr>
        </p:nvSpPr>
        <p:spPr/>
        <p:txBody>
          <a:bodyPr>
            <a:normAutofit/>
          </a:bodyPr>
          <a:lstStyle/>
          <a:p>
            <a:r>
              <a:rPr lang="tr-TR" sz="2500" b="1" dirty="0">
                <a:ea typeface="+mj-lt"/>
                <a:cs typeface="+mj-lt"/>
              </a:rPr>
              <a:t>Talimat (Yanlış)-&gt; </a:t>
            </a:r>
            <a:r>
              <a:rPr lang="tr-TR" sz="2500" dirty="0">
                <a:ea typeface="+mj-lt"/>
                <a:cs typeface="+mj-lt"/>
              </a:rPr>
              <a:t>"Aşağıdaki matematik problemini, sayısal cevabı aynı kalacak şekilde farklı kelimeler ve farklı bir senaryo kullanarak yeniden yaz. Bana sadece oluşturduğun yeni soruyu ver. Başına sonuna veya ortasına başka bir şey ekleme."</a:t>
            </a:r>
            <a:endParaRPr lang="tr-TR" sz="2500"/>
          </a:p>
        </p:txBody>
      </p:sp>
      <p:pic>
        <p:nvPicPr>
          <p:cNvPr id="4" name="İçerik Yer Tutucusu 3" descr="metin, ekran görüntüsü, diyagram, öykü gelişim çizgisi&#10;&#10;Yapay zeka tarafından oluşturulmuş içerik yanlış olabilir.">
            <a:extLst>
              <a:ext uri="{FF2B5EF4-FFF2-40B4-BE49-F238E27FC236}">
                <a16:creationId xmlns:a16="http://schemas.microsoft.com/office/drawing/2014/main" id="{59600555-75A0-83D0-D46C-4671746524E8}"/>
              </a:ext>
            </a:extLst>
          </p:cNvPr>
          <p:cNvPicPr>
            <a:picLocks noGrp="1" noChangeAspect="1"/>
          </p:cNvPicPr>
          <p:nvPr>
            <p:ph idx="1"/>
          </p:nvPr>
        </p:nvPicPr>
        <p:blipFill>
          <a:blip r:embed="rId2"/>
          <a:stretch>
            <a:fillRect/>
          </a:stretch>
        </p:blipFill>
        <p:spPr>
          <a:xfrm>
            <a:off x="3581400" y="1827353"/>
            <a:ext cx="5029200" cy="5029200"/>
          </a:xfrm>
        </p:spPr>
      </p:pic>
    </p:spTree>
    <p:extLst>
      <p:ext uri="{BB962C8B-B14F-4D97-AF65-F5344CB8AC3E}">
        <p14:creationId xmlns:p14="http://schemas.microsoft.com/office/powerpoint/2010/main" val="6244054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B30EED-5163-3549-C7FE-38319FE587C0}"/>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75F9C848-209C-30A3-142D-13A8591B8D70}"/>
              </a:ext>
            </a:extLst>
          </p:cNvPr>
          <p:cNvSpPr>
            <a:spLocks noGrp="1"/>
          </p:cNvSpPr>
          <p:nvPr>
            <p:ph type="title"/>
          </p:nvPr>
        </p:nvSpPr>
        <p:spPr/>
        <p:txBody>
          <a:bodyPr>
            <a:normAutofit/>
          </a:bodyPr>
          <a:lstStyle/>
          <a:p>
            <a:r>
              <a:rPr lang="tr-TR" sz="2500" b="1" dirty="0">
                <a:ea typeface="+mj-lt"/>
                <a:cs typeface="+mj-lt"/>
              </a:rPr>
              <a:t>Talimat (Yanlış)-&gt; </a:t>
            </a:r>
            <a:r>
              <a:rPr lang="tr-TR" sz="2500" dirty="0">
                <a:ea typeface="+mj-lt"/>
                <a:cs typeface="+mj-lt"/>
              </a:rPr>
              <a:t>"Bu probleme benzeyen, ancak farklı nesneler veya kişiler içeren ve aynı sayısal sonucu veren bir problem oluştur ve bana yaz."</a:t>
            </a:r>
            <a:endParaRPr lang="tr-TR" sz="2500" dirty="0"/>
          </a:p>
        </p:txBody>
      </p:sp>
      <p:pic>
        <p:nvPicPr>
          <p:cNvPr id="3" name="Resim 2" descr="metin, ekran görüntüsü, diyagram içeren bir resim&#10;&#10;Yapay zeka tarafından oluşturulmuş içerik yanlış olabilir.">
            <a:extLst>
              <a:ext uri="{FF2B5EF4-FFF2-40B4-BE49-F238E27FC236}">
                <a16:creationId xmlns:a16="http://schemas.microsoft.com/office/drawing/2014/main" id="{F051FD33-FA72-A2B3-826B-4C8B2F3416B0}"/>
              </a:ext>
            </a:extLst>
          </p:cNvPr>
          <p:cNvPicPr>
            <a:picLocks noChangeAspect="1"/>
          </p:cNvPicPr>
          <p:nvPr/>
        </p:nvPicPr>
        <p:blipFill>
          <a:blip r:embed="rId2"/>
          <a:stretch>
            <a:fillRect/>
          </a:stretch>
        </p:blipFill>
        <p:spPr>
          <a:xfrm>
            <a:off x="3581399" y="1828800"/>
            <a:ext cx="5029200" cy="5029200"/>
          </a:xfrm>
          <a:prstGeom prst="rect">
            <a:avLst/>
          </a:prstGeom>
        </p:spPr>
      </p:pic>
    </p:spTree>
    <p:extLst>
      <p:ext uri="{BB962C8B-B14F-4D97-AF65-F5344CB8AC3E}">
        <p14:creationId xmlns:p14="http://schemas.microsoft.com/office/powerpoint/2010/main" val="3028398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75857F-8027-7D24-A201-8F9CB721F861}"/>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4CF879C7-D289-0517-DD86-86D6FF3DDE72}"/>
              </a:ext>
            </a:extLst>
          </p:cNvPr>
          <p:cNvSpPr>
            <a:spLocks noGrp="1"/>
          </p:cNvSpPr>
          <p:nvPr>
            <p:ph type="title"/>
          </p:nvPr>
        </p:nvSpPr>
        <p:spPr/>
        <p:txBody>
          <a:bodyPr>
            <a:normAutofit/>
          </a:bodyPr>
          <a:lstStyle/>
          <a:p>
            <a:r>
              <a:rPr lang="tr-TR" sz="2500" b="1" dirty="0">
                <a:ea typeface="+mj-lt"/>
                <a:cs typeface="+mj-lt"/>
              </a:rPr>
              <a:t>Talimat (Yanlış)-&gt; </a:t>
            </a:r>
            <a:r>
              <a:rPr lang="tr-TR" sz="2500" dirty="0">
                <a:ea typeface="+mj-lt"/>
                <a:cs typeface="+mj-lt"/>
              </a:rPr>
              <a:t>"Verilen problemi daha basit ve anlaşılır bir dille ifade et, ama çözüm adımları ve nihai sayısal cevap kesinlikle değişmesin."</a:t>
            </a:r>
            <a:endParaRPr lang="tr-TR" sz="2500"/>
          </a:p>
        </p:txBody>
      </p:sp>
      <p:pic>
        <p:nvPicPr>
          <p:cNvPr id="6" name="İçerik Yer Tutucusu 5" descr="metin, ekran görüntüsü, diyagram, öykü gelişim çizgisi&#10;&#10;Yapay zeka tarafından oluşturulmuş içerik yanlış olabilir.">
            <a:extLst>
              <a:ext uri="{FF2B5EF4-FFF2-40B4-BE49-F238E27FC236}">
                <a16:creationId xmlns:a16="http://schemas.microsoft.com/office/drawing/2014/main" id="{D75CECB7-FEDA-64B3-D4B4-CE4FCD59F701}"/>
              </a:ext>
            </a:extLst>
          </p:cNvPr>
          <p:cNvPicPr>
            <a:picLocks noGrp="1" noChangeAspect="1"/>
          </p:cNvPicPr>
          <p:nvPr>
            <p:ph idx="1"/>
          </p:nvPr>
        </p:nvPicPr>
        <p:blipFill>
          <a:blip r:embed="rId2"/>
          <a:stretch>
            <a:fillRect/>
          </a:stretch>
        </p:blipFill>
        <p:spPr>
          <a:xfrm>
            <a:off x="3581400" y="1832134"/>
            <a:ext cx="5029200" cy="5029200"/>
          </a:xfrm>
        </p:spPr>
      </p:pic>
    </p:spTree>
    <p:extLst>
      <p:ext uri="{BB962C8B-B14F-4D97-AF65-F5344CB8AC3E}">
        <p14:creationId xmlns:p14="http://schemas.microsoft.com/office/powerpoint/2010/main" val="10606699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1ED6AB-DCA6-8E23-22B6-E36D95B83B8D}"/>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B4CFDF82-AEFA-AAA9-60A1-FB3AAB276C90}"/>
              </a:ext>
            </a:extLst>
          </p:cNvPr>
          <p:cNvSpPr>
            <a:spLocks noGrp="1"/>
          </p:cNvSpPr>
          <p:nvPr>
            <p:ph type="title"/>
          </p:nvPr>
        </p:nvSpPr>
        <p:spPr/>
        <p:txBody>
          <a:bodyPr>
            <a:normAutofit/>
          </a:bodyPr>
          <a:lstStyle/>
          <a:p>
            <a:r>
              <a:rPr lang="tr-TR" sz="2500" b="1" dirty="0">
                <a:ea typeface="+mj-lt"/>
                <a:cs typeface="+mj-lt"/>
              </a:rPr>
              <a:t>Talimat (Yanlış)-&gt; </a:t>
            </a:r>
            <a:r>
              <a:rPr lang="tr-TR" sz="2500" dirty="0">
                <a:ea typeface="+mj-lt"/>
                <a:cs typeface="+mj-lt"/>
              </a:rPr>
              <a:t>"Problemin konusunu (örneğin elmalar yerine kalemler, Ayşe yerine Mehmet gibi) değiştirerek, ana mantığı ve sayısal cevabı koruyarak yeni bir soru yaz."</a:t>
            </a:r>
            <a:endParaRPr lang="tr-TR" sz="2500"/>
          </a:p>
        </p:txBody>
      </p:sp>
      <p:pic>
        <p:nvPicPr>
          <p:cNvPr id="6" name="İçerik Yer Tutucusu 5" descr="metin, ekran görüntüsü, diyagram içeren bir resim&#10;&#10;Yapay zeka tarafından oluşturulmuş içerik yanlış olabilir.">
            <a:extLst>
              <a:ext uri="{FF2B5EF4-FFF2-40B4-BE49-F238E27FC236}">
                <a16:creationId xmlns:a16="http://schemas.microsoft.com/office/drawing/2014/main" id="{F9C0E4E1-F54F-C710-7DA7-EB9AE574C8E8}"/>
              </a:ext>
            </a:extLst>
          </p:cNvPr>
          <p:cNvPicPr>
            <a:picLocks noGrp="1" noChangeAspect="1"/>
          </p:cNvPicPr>
          <p:nvPr>
            <p:ph idx="1"/>
          </p:nvPr>
        </p:nvPicPr>
        <p:blipFill>
          <a:blip r:embed="rId2"/>
          <a:stretch>
            <a:fillRect/>
          </a:stretch>
        </p:blipFill>
        <p:spPr>
          <a:xfrm>
            <a:off x="3572435" y="1827353"/>
            <a:ext cx="5029200" cy="5029200"/>
          </a:xfrm>
        </p:spPr>
      </p:pic>
    </p:spTree>
    <p:extLst>
      <p:ext uri="{BB962C8B-B14F-4D97-AF65-F5344CB8AC3E}">
        <p14:creationId xmlns:p14="http://schemas.microsoft.com/office/powerpoint/2010/main" val="665101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53F667-E823-43A8-46BB-85D5B302ACA2}"/>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2A25A3FF-CBE1-63F3-6994-2FE613D959C5}"/>
              </a:ext>
            </a:extLst>
          </p:cNvPr>
          <p:cNvSpPr>
            <a:spLocks noGrp="1"/>
          </p:cNvSpPr>
          <p:nvPr>
            <p:ph type="title"/>
          </p:nvPr>
        </p:nvSpPr>
        <p:spPr/>
        <p:txBody>
          <a:bodyPr>
            <a:normAutofit/>
          </a:bodyPr>
          <a:lstStyle/>
          <a:p>
            <a:r>
              <a:rPr lang="tr-TR" sz="2500" b="1" dirty="0">
                <a:ea typeface="+mj-lt"/>
                <a:cs typeface="+mj-lt"/>
              </a:rPr>
              <a:t>Talimat (Yanlış)-&gt; </a:t>
            </a:r>
            <a:r>
              <a:rPr lang="tr-TR" sz="2500" dirty="0">
                <a:ea typeface="+mj-lt"/>
                <a:cs typeface="+mj-lt"/>
              </a:rPr>
              <a:t>"Bu soruyu, bir ilkokul öğrencisinin anlayabileceği şekilde yeniden formüle et, ancak sorunun orijinal sayısal cevabını değiştirmeden yap."</a:t>
            </a:r>
            <a:endParaRPr lang="tr-TR" sz="2500"/>
          </a:p>
        </p:txBody>
      </p:sp>
      <p:pic>
        <p:nvPicPr>
          <p:cNvPr id="6" name="İçerik Yer Tutucusu 5" descr="metin, ekran görüntüsü, diyagram içeren bir resim&#10;&#10;Yapay zeka tarafından oluşturulmuş içerik yanlış olabilir.">
            <a:extLst>
              <a:ext uri="{FF2B5EF4-FFF2-40B4-BE49-F238E27FC236}">
                <a16:creationId xmlns:a16="http://schemas.microsoft.com/office/drawing/2014/main" id="{321E60B0-B7FA-1B42-4C6C-4F0CC2E087AE}"/>
              </a:ext>
            </a:extLst>
          </p:cNvPr>
          <p:cNvPicPr>
            <a:picLocks noGrp="1" noChangeAspect="1"/>
          </p:cNvPicPr>
          <p:nvPr>
            <p:ph idx="1"/>
          </p:nvPr>
        </p:nvPicPr>
        <p:blipFill>
          <a:blip r:embed="rId2"/>
          <a:stretch>
            <a:fillRect/>
          </a:stretch>
        </p:blipFill>
        <p:spPr>
          <a:xfrm>
            <a:off x="3572435" y="1827353"/>
            <a:ext cx="5029200" cy="5029200"/>
          </a:xfrm>
        </p:spPr>
      </p:pic>
    </p:spTree>
    <p:extLst>
      <p:ext uri="{BB962C8B-B14F-4D97-AF65-F5344CB8AC3E}">
        <p14:creationId xmlns:p14="http://schemas.microsoft.com/office/powerpoint/2010/main" val="3814426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5CD205-3AB9-FE8E-8D99-1E145D6B07CF}"/>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A6BB73F1-D5EA-883B-006D-815F5DDAA5E8}"/>
              </a:ext>
            </a:extLst>
          </p:cNvPr>
          <p:cNvSpPr>
            <a:spLocks noGrp="1"/>
          </p:cNvSpPr>
          <p:nvPr>
            <p:ph type="title"/>
          </p:nvPr>
        </p:nvSpPr>
        <p:spPr/>
        <p:txBody>
          <a:bodyPr>
            <a:normAutofit/>
          </a:bodyPr>
          <a:lstStyle/>
          <a:p>
            <a:r>
              <a:rPr lang="tr-TR" sz="2500" b="1" dirty="0">
                <a:ea typeface="+mj-lt"/>
                <a:cs typeface="+mj-lt"/>
              </a:rPr>
              <a:t>Talimat (Doğru)-&gt; </a:t>
            </a:r>
            <a:r>
              <a:rPr lang="tr-TR" sz="2500" dirty="0">
                <a:ea typeface="+mj-lt"/>
                <a:cs typeface="+mj-lt"/>
              </a:rPr>
              <a:t>"Aşağıdaki matematik problemini, sayısal cevabı aynı kalacak şekilde farklı kelimeler ve farklı bir senaryo kullanarak yeniden yaz. Bana sadece oluşturduğun yeni soruyu ver. Başına sonuna veya ortasına başka bir şey ekleme."</a:t>
            </a:r>
            <a:endParaRPr lang="tr-TR" sz="2500"/>
          </a:p>
        </p:txBody>
      </p:sp>
      <p:pic>
        <p:nvPicPr>
          <p:cNvPr id="6" name="İçerik Yer Tutucusu 5" descr="metin, ekran görüntüsü, diyagram, renklilik içeren bir resim&#10;&#10;Yapay zeka tarafından oluşturulmuş içerik yanlış olabilir.">
            <a:extLst>
              <a:ext uri="{FF2B5EF4-FFF2-40B4-BE49-F238E27FC236}">
                <a16:creationId xmlns:a16="http://schemas.microsoft.com/office/drawing/2014/main" id="{1FC35660-3AD1-243C-86BB-FA59C3A2902F}"/>
              </a:ext>
            </a:extLst>
          </p:cNvPr>
          <p:cNvPicPr>
            <a:picLocks noGrp="1" noChangeAspect="1"/>
          </p:cNvPicPr>
          <p:nvPr>
            <p:ph idx="1"/>
          </p:nvPr>
        </p:nvPicPr>
        <p:blipFill>
          <a:blip r:embed="rId2"/>
          <a:stretch>
            <a:fillRect/>
          </a:stretch>
        </p:blipFill>
        <p:spPr>
          <a:xfrm>
            <a:off x="3581400" y="1832134"/>
            <a:ext cx="5029200" cy="5029200"/>
          </a:xfrm>
        </p:spPr>
      </p:pic>
    </p:spTree>
    <p:extLst>
      <p:ext uri="{BB962C8B-B14F-4D97-AF65-F5344CB8AC3E}">
        <p14:creationId xmlns:p14="http://schemas.microsoft.com/office/powerpoint/2010/main" val="20153366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97F485-E2A9-5E30-8889-6326F1C4C096}"/>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347260F9-75E4-A541-5DCB-7ED70B75174C}"/>
              </a:ext>
            </a:extLst>
          </p:cNvPr>
          <p:cNvSpPr>
            <a:spLocks noGrp="1"/>
          </p:cNvSpPr>
          <p:nvPr>
            <p:ph type="title"/>
          </p:nvPr>
        </p:nvSpPr>
        <p:spPr/>
        <p:txBody>
          <a:bodyPr>
            <a:normAutofit/>
          </a:bodyPr>
          <a:lstStyle/>
          <a:p>
            <a:r>
              <a:rPr lang="tr-TR" sz="2500" b="1" dirty="0">
                <a:ea typeface="+mj-lt"/>
                <a:cs typeface="+mj-lt"/>
              </a:rPr>
              <a:t>Talimat (Doğru)-&gt; </a:t>
            </a:r>
            <a:r>
              <a:rPr lang="tr-TR" sz="2500" dirty="0">
                <a:ea typeface="+mj-lt"/>
                <a:cs typeface="+mj-lt"/>
              </a:rPr>
              <a:t>"Bu probleme benzeyen, ancak farklı nesneler veya kişiler içeren ve aynı sayısal sonucu veren bir problem oluştur ve bana yaz."</a:t>
            </a:r>
            <a:endParaRPr lang="tr-TR" sz="2500"/>
          </a:p>
        </p:txBody>
      </p:sp>
      <p:pic>
        <p:nvPicPr>
          <p:cNvPr id="6" name="İçerik Yer Tutucusu 5" descr="metin, ekran görüntüsü, diyagram, renklilik içeren bir resim&#10;&#10;Yapay zeka tarafından oluşturulmuş içerik yanlış olabilir.">
            <a:extLst>
              <a:ext uri="{FF2B5EF4-FFF2-40B4-BE49-F238E27FC236}">
                <a16:creationId xmlns:a16="http://schemas.microsoft.com/office/drawing/2014/main" id="{A52BDF1E-7118-0168-0FD8-6B5E99A02F64}"/>
              </a:ext>
            </a:extLst>
          </p:cNvPr>
          <p:cNvPicPr>
            <a:picLocks noGrp="1" noChangeAspect="1"/>
          </p:cNvPicPr>
          <p:nvPr>
            <p:ph idx="1"/>
          </p:nvPr>
        </p:nvPicPr>
        <p:blipFill>
          <a:blip r:embed="rId2"/>
          <a:stretch>
            <a:fillRect/>
          </a:stretch>
        </p:blipFill>
        <p:spPr>
          <a:xfrm>
            <a:off x="3572435" y="1827353"/>
            <a:ext cx="5029200" cy="5029200"/>
          </a:xfrm>
        </p:spPr>
      </p:pic>
    </p:spTree>
    <p:extLst>
      <p:ext uri="{BB962C8B-B14F-4D97-AF65-F5344CB8AC3E}">
        <p14:creationId xmlns:p14="http://schemas.microsoft.com/office/powerpoint/2010/main" val="41308010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C5694B-ABBF-4CDC-8EE2-D8697BE54093}"/>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BAF0AA5F-692A-05E4-47B0-214D5E198F39}"/>
              </a:ext>
            </a:extLst>
          </p:cNvPr>
          <p:cNvSpPr>
            <a:spLocks noGrp="1"/>
          </p:cNvSpPr>
          <p:nvPr>
            <p:ph type="title"/>
          </p:nvPr>
        </p:nvSpPr>
        <p:spPr/>
        <p:txBody>
          <a:bodyPr>
            <a:normAutofit/>
          </a:bodyPr>
          <a:lstStyle/>
          <a:p>
            <a:r>
              <a:rPr lang="tr-TR" sz="2500" b="1" dirty="0">
                <a:ea typeface="+mj-lt"/>
                <a:cs typeface="+mj-lt"/>
              </a:rPr>
              <a:t>Talimat (Doğru)-&gt; </a:t>
            </a:r>
            <a:r>
              <a:rPr lang="tr-TR" sz="2500" dirty="0">
                <a:ea typeface="+mj-lt"/>
                <a:cs typeface="+mj-lt"/>
              </a:rPr>
              <a:t>"Verilen problemi daha basit ve anlaşılır bir dille ifade et, ama çözüm adımları ve nihai sayısal cevap kesinlikle değişmesin."</a:t>
            </a:r>
            <a:endParaRPr lang="tr-TR" sz="2500"/>
          </a:p>
        </p:txBody>
      </p:sp>
      <p:pic>
        <p:nvPicPr>
          <p:cNvPr id="6" name="İçerik Yer Tutucusu 5" descr="metin, ekran görüntüsü, diyagram, öykü gelişim çizgisi&#10;&#10;Yapay zeka tarafından oluşturulmuş içerik yanlış olabilir.">
            <a:extLst>
              <a:ext uri="{FF2B5EF4-FFF2-40B4-BE49-F238E27FC236}">
                <a16:creationId xmlns:a16="http://schemas.microsoft.com/office/drawing/2014/main" id="{0DF1738D-D501-1E91-927E-838B2F6A381D}"/>
              </a:ext>
            </a:extLst>
          </p:cNvPr>
          <p:cNvPicPr>
            <a:picLocks noGrp="1" noChangeAspect="1"/>
          </p:cNvPicPr>
          <p:nvPr>
            <p:ph idx="1"/>
          </p:nvPr>
        </p:nvPicPr>
        <p:blipFill>
          <a:blip r:embed="rId2"/>
          <a:stretch>
            <a:fillRect/>
          </a:stretch>
        </p:blipFill>
        <p:spPr>
          <a:xfrm>
            <a:off x="3591560" y="1832134"/>
            <a:ext cx="5029200" cy="5029200"/>
          </a:xfrm>
        </p:spPr>
      </p:pic>
    </p:spTree>
    <p:extLst>
      <p:ext uri="{BB962C8B-B14F-4D97-AF65-F5344CB8AC3E}">
        <p14:creationId xmlns:p14="http://schemas.microsoft.com/office/powerpoint/2010/main" val="3615237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22">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24">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6" name="Rectangle 2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26">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Rectangle 29">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D2E16A24-8E40-6DCD-7E4A-ACD1656CB3C0}"/>
              </a:ext>
            </a:extLst>
          </p:cNvPr>
          <p:cNvSpPr>
            <a:spLocks noGrp="1"/>
          </p:cNvSpPr>
          <p:nvPr>
            <p:ph type="title"/>
          </p:nvPr>
        </p:nvSpPr>
        <p:spPr>
          <a:xfrm>
            <a:off x="1043631" y="809898"/>
            <a:ext cx="10173010" cy="1554480"/>
          </a:xfrm>
        </p:spPr>
        <p:txBody>
          <a:bodyPr anchor="ctr">
            <a:normAutofit/>
          </a:bodyPr>
          <a:lstStyle/>
          <a:p>
            <a:r>
              <a:rPr lang="tr-TR" sz="4800"/>
              <a:t>Projede Kullanılan Modeller</a:t>
            </a:r>
          </a:p>
        </p:txBody>
      </p:sp>
      <p:cxnSp>
        <p:nvCxnSpPr>
          <p:cNvPr id="38" name="Straight Connector 31">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4" name="İçerik Yer Tutucusu 3">
            <a:extLst>
              <a:ext uri="{FF2B5EF4-FFF2-40B4-BE49-F238E27FC236}">
                <a16:creationId xmlns:a16="http://schemas.microsoft.com/office/drawing/2014/main" id="{7ABD7A8A-6194-3083-B1F8-1C7E5CF686EB}"/>
              </a:ext>
            </a:extLst>
          </p:cNvPr>
          <p:cNvGraphicFramePr>
            <a:graphicFrameLocks noGrp="1"/>
          </p:cNvGraphicFramePr>
          <p:nvPr>
            <p:ph idx="1"/>
            <p:extLst>
              <p:ext uri="{D42A27DB-BD31-4B8C-83A1-F6EECF244321}">
                <p14:modId xmlns:p14="http://schemas.microsoft.com/office/powerpoint/2010/main" val="2906314765"/>
              </p:ext>
            </p:extLst>
          </p:nvPr>
        </p:nvGraphicFramePr>
        <p:xfrm>
          <a:off x="1706302" y="3017519"/>
          <a:ext cx="8857514" cy="2453535"/>
        </p:xfrm>
        <a:graphic>
          <a:graphicData uri="http://schemas.openxmlformats.org/drawingml/2006/table">
            <a:tbl>
              <a:tblPr firstRow="1" bandRow="1">
                <a:tableStyleId>{5C22544A-7EE6-4342-B048-85BDC9FD1C3A}</a:tableStyleId>
              </a:tblPr>
              <a:tblGrid>
                <a:gridCol w="4428757">
                  <a:extLst>
                    <a:ext uri="{9D8B030D-6E8A-4147-A177-3AD203B41FA5}">
                      <a16:colId xmlns:a16="http://schemas.microsoft.com/office/drawing/2014/main" val="4223209443"/>
                    </a:ext>
                  </a:extLst>
                </a:gridCol>
                <a:gridCol w="4428757">
                  <a:extLst>
                    <a:ext uri="{9D8B030D-6E8A-4147-A177-3AD203B41FA5}">
                      <a16:colId xmlns:a16="http://schemas.microsoft.com/office/drawing/2014/main" val="3954083513"/>
                    </a:ext>
                  </a:extLst>
                </a:gridCol>
              </a:tblGrid>
              <a:tr h="735105">
                <a:tc>
                  <a:txBody>
                    <a:bodyPr/>
                    <a:lstStyle/>
                    <a:p>
                      <a:pPr algn="ctr"/>
                      <a:r>
                        <a:rPr lang="tr-TR" sz="1800" b="1">
                          <a:solidFill>
                            <a:srgbClr val="000000"/>
                          </a:solidFill>
                          <a:latin typeface="Calibri"/>
                        </a:rPr>
                        <a:t>Model Adı</a:t>
                      </a:r>
                    </a:p>
                  </a:txBody>
                  <a:tcPr marL="75869" marR="75869" marT="37934" marB="37934" anchor="ctr"/>
                </a:tc>
                <a:tc>
                  <a:txBody>
                    <a:bodyPr/>
                    <a:lstStyle/>
                    <a:p>
                      <a:pPr lvl="0" algn="ctr">
                        <a:lnSpc>
                          <a:spcPct val="100000"/>
                        </a:lnSpc>
                        <a:spcBef>
                          <a:spcPts val="0"/>
                        </a:spcBef>
                        <a:spcAft>
                          <a:spcPts val="0"/>
                        </a:spcAft>
                        <a:buNone/>
                      </a:pPr>
                      <a:r>
                        <a:rPr lang="tr-TR" sz="1800" b="1" i="0" u="none" strike="noStrike" noProof="0">
                          <a:solidFill>
                            <a:srgbClr val="000000"/>
                          </a:solidFill>
                          <a:latin typeface="Calibri"/>
                        </a:rPr>
                        <a:t>Kullanım Amacı</a:t>
                      </a:r>
                      <a:endParaRPr lang="tr-TR" sz="1800" b="0" i="0" u="none" strike="noStrike" noProof="0">
                        <a:solidFill>
                          <a:srgbClr val="000000"/>
                        </a:solidFill>
                        <a:latin typeface="Calibri"/>
                      </a:endParaRPr>
                    </a:p>
                  </a:txBody>
                  <a:tcPr marL="75868" marR="75868" marT="37933" marB="37933" anchor="ctr"/>
                </a:tc>
                <a:extLst>
                  <a:ext uri="{0D108BD9-81ED-4DB2-BD59-A6C34878D82A}">
                    <a16:rowId xmlns:a16="http://schemas.microsoft.com/office/drawing/2014/main" val="1709982739"/>
                  </a:ext>
                </a:extLst>
              </a:tr>
              <a:tr h="472240">
                <a:tc>
                  <a:txBody>
                    <a:bodyPr/>
                    <a:lstStyle/>
                    <a:p>
                      <a:pPr marL="0" lvl="0" indent="0" algn="ctr">
                        <a:lnSpc>
                          <a:spcPct val="100000"/>
                        </a:lnSpc>
                        <a:buNone/>
                      </a:pPr>
                      <a:r>
                        <a:rPr lang="tr-TR" sz="1400" b="0" i="0" u="none" strike="noStrike" baseline="0" noProof="0">
                          <a:solidFill>
                            <a:srgbClr val="000000"/>
                          </a:solidFill>
                          <a:latin typeface="Calibri"/>
                        </a:rPr>
                        <a:t>gemini-1.5-flash-002</a:t>
                      </a:r>
                      <a:endParaRPr lang="tr-TR"/>
                    </a:p>
                  </a:txBody>
                  <a:tcPr marL="75869" marR="75869" marT="37934" marB="37934" anchor="ctr"/>
                </a:tc>
                <a:tc>
                  <a:txBody>
                    <a:bodyPr/>
                    <a:lstStyle/>
                    <a:p>
                      <a:pPr marL="0" lvl="0" indent="0" algn="ctr">
                        <a:lnSpc>
                          <a:spcPct val="100000"/>
                        </a:lnSpc>
                        <a:buNone/>
                      </a:pPr>
                      <a:r>
                        <a:rPr lang="tr-TR" sz="1400" b="0" i="0" u="none" strike="noStrike" baseline="0" noProof="0">
                          <a:solidFill>
                            <a:srgbClr val="000000"/>
                          </a:solidFill>
                          <a:latin typeface="Calibri"/>
                        </a:rPr>
                        <a:t>veri artırımı</a:t>
                      </a:r>
                    </a:p>
                  </a:txBody>
                  <a:tcPr marL="75868" marR="75868" marT="37933" marB="37933" anchor="ctr"/>
                </a:tc>
                <a:extLst>
                  <a:ext uri="{0D108BD9-81ED-4DB2-BD59-A6C34878D82A}">
                    <a16:rowId xmlns:a16="http://schemas.microsoft.com/office/drawing/2014/main" val="2816164700"/>
                  </a:ext>
                </a:extLst>
              </a:tr>
              <a:tr h="472240">
                <a:tc>
                  <a:txBody>
                    <a:bodyPr/>
                    <a:lstStyle/>
                    <a:p>
                      <a:pPr marL="0" lvl="0" indent="0" algn="ctr">
                        <a:lnSpc>
                          <a:spcPct val="100000"/>
                        </a:lnSpc>
                        <a:buNone/>
                      </a:pPr>
                      <a:r>
                        <a:rPr lang="tr-TR" sz="1400" b="0" i="0" u="none" strike="noStrike" baseline="0" noProof="0" err="1">
                          <a:solidFill>
                            <a:srgbClr val="000000"/>
                          </a:solidFill>
                          <a:latin typeface="Calibri"/>
                        </a:rPr>
                        <a:t>ytu</a:t>
                      </a:r>
                      <a:r>
                        <a:rPr lang="tr-TR" sz="1400" b="0" i="0" u="none" strike="noStrike" baseline="0" noProof="0">
                          <a:solidFill>
                            <a:srgbClr val="000000"/>
                          </a:solidFill>
                          <a:latin typeface="Calibri"/>
                        </a:rPr>
                        <a:t>-ce-</a:t>
                      </a:r>
                      <a:r>
                        <a:rPr lang="tr-TR" sz="1400" b="0" i="0" u="none" strike="noStrike" baseline="0" noProof="0" err="1">
                          <a:solidFill>
                            <a:srgbClr val="000000"/>
                          </a:solidFill>
                          <a:latin typeface="Calibri"/>
                        </a:rPr>
                        <a:t>cosmos</a:t>
                      </a:r>
                      <a:r>
                        <a:rPr lang="tr-TR" sz="1400" b="0" i="0" u="none" strike="noStrike" baseline="0" noProof="0">
                          <a:solidFill>
                            <a:srgbClr val="000000"/>
                          </a:solidFill>
                          <a:latin typeface="Calibri"/>
                        </a:rPr>
                        <a:t>/turkish-e5-large</a:t>
                      </a:r>
                      <a:endParaRPr lang="tr-TR"/>
                    </a:p>
                  </a:txBody>
                  <a:tcPr marL="75869" marR="75869" marT="37934" marB="37934" anchor="ctr"/>
                </a:tc>
                <a:tc>
                  <a:txBody>
                    <a:bodyPr/>
                    <a:lstStyle/>
                    <a:p>
                      <a:pPr marL="0" lvl="0" indent="0" algn="ctr">
                        <a:lnSpc>
                          <a:spcPct val="100000"/>
                        </a:lnSpc>
                        <a:buNone/>
                      </a:pPr>
                      <a:r>
                        <a:rPr lang="tr-TR" sz="1400" b="0" i="0" u="none" strike="noStrike" baseline="0" noProof="0">
                          <a:solidFill>
                            <a:srgbClr val="000000"/>
                          </a:solidFill>
                          <a:latin typeface="Calibri"/>
                        </a:rPr>
                        <a:t>gömme hesaplama</a:t>
                      </a:r>
                    </a:p>
                  </a:txBody>
                  <a:tcPr marL="75868" marR="75868" marT="37933" marB="37933" anchor="ctr"/>
                </a:tc>
                <a:extLst>
                  <a:ext uri="{0D108BD9-81ED-4DB2-BD59-A6C34878D82A}">
                    <a16:rowId xmlns:a16="http://schemas.microsoft.com/office/drawing/2014/main" val="2470052000"/>
                  </a:ext>
                </a:extLst>
              </a:tr>
              <a:tr h="773950">
                <a:tc>
                  <a:txBody>
                    <a:bodyPr/>
                    <a:lstStyle/>
                    <a:p>
                      <a:pPr marL="0" lvl="0" indent="0" algn="ctr">
                        <a:lnSpc>
                          <a:spcPct val="100000"/>
                        </a:lnSpc>
                        <a:buNone/>
                      </a:pPr>
                      <a:r>
                        <a:rPr lang="tr-TR" sz="1400" b="0" i="0" u="none" strike="noStrike" baseline="0" noProof="0" err="1">
                          <a:solidFill>
                            <a:srgbClr val="000000"/>
                          </a:solidFill>
                          <a:latin typeface="Calibri"/>
                        </a:rPr>
                        <a:t>ytu</a:t>
                      </a:r>
                      <a:r>
                        <a:rPr lang="tr-TR" sz="1400" b="0" i="0" u="none" strike="noStrike" baseline="0" noProof="0">
                          <a:solidFill>
                            <a:srgbClr val="000000"/>
                          </a:solidFill>
                          <a:latin typeface="Calibri"/>
                        </a:rPr>
                        <a:t>-ce-</a:t>
                      </a:r>
                      <a:r>
                        <a:rPr lang="tr-TR" sz="1400" b="0" i="0" u="none" strike="noStrike" baseline="0" noProof="0" err="1">
                          <a:solidFill>
                            <a:srgbClr val="000000"/>
                          </a:solidFill>
                          <a:latin typeface="Calibri"/>
                        </a:rPr>
                        <a:t>cosmos</a:t>
                      </a:r>
                      <a:r>
                        <a:rPr lang="tr-TR" sz="1400" b="0" i="0" u="none" strike="noStrike" baseline="0" noProof="0">
                          <a:solidFill>
                            <a:srgbClr val="000000"/>
                          </a:solidFill>
                          <a:latin typeface="Calibri"/>
                        </a:rPr>
                        <a:t>/Turkish-Llama-8b-DPO-v0.1</a:t>
                      </a:r>
                      <a:endParaRPr lang="tr-TR"/>
                    </a:p>
                  </a:txBody>
                  <a:tcPr marL="75869" marR="75869" marT="37934" marB="37934" anchor="ctr"/>
                </a:tc>
                <a:tc>
                  <a:txBody>
                    <a:bodyPr/>
                    <a:lstStyle/>
                    <a:p>
                      <a:pPr marL="0" lvl="0" indent="0" algn="ctr">
                        <a:lnSpc>
                          <a:spcPct val="100000"/>
                        </a:lnSpc>
                        <a:buNone/>
                      </a:pPr>
                      <a:r>
                        <a:rPr lang="tr-TR" sz="1400" b="0" i="0" u="none" strike="noStrike" baseline="0" noProof="0">
                          <a:solidFill>
                            <a:srgbClr val="000000"/>
                          </a:solidFill>
                          <a:latin typeface="Calibri"/>
                        </a:rPr>
                        <a:t>soru cevaplama</a:t>
                      </a:r>
                    </a:p>
                  </a:txBody>
                  <a:tcPr marL="75868" marR="75868" marT="37933" marB="37933" anchor="ctr"/>
                </a:tc>
                <a:extLst>
                  <a:ext uri="{0D108BD9-81ED-4DB2-BD59-A6C34878D82A}">
                    <a16:rowId xmlns:a16="http://schemas.microsoft.com/office/drawing/2014/main" val="2411226449"/>
                  </a:ext>
                </a:extLst>
              </a:tr>
            </a:tbl>
          </a:graphicData>
        </a:graphic>
      </p:graphicFrame>
    </p:spTree>
    <p:extLst>
      <p:ext uri="{BB962C8B-B14F-4D97-AF65-F5344CB8AC3E}">
        <p14:creationId xmlns:p14="http://schemas.microsoft.com/office/powerpoint/2010/main" val="10726123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D4B169-EFCF-5CE5-FAE9-155D83817D63}"/>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37DE5EFD-5CCD-AEAC-6489-B595FE04F0BA}"/>
              </a:ext>
            </a:extLst>
          </p:cNvPr>
          <p:cNvSpPr>
            <a:spLocks noGrp="1"/>
          </p:cNvSpPr>
          <p:nvPr>
            <p:ph type="title"/>
          </p:nvPr>
        </p:nvSpPr>
        <p:spPr/>
        <p:txBody>
          <a:bodyPr>
            <a:normAutofit/>
          </a:bodyPr>
          <a:lstStyle/>
          <a:p>
            <a:r>
              <a:rPr lang="tr-TR" sz="2500" b="1" dirty="0">
                <a:ea typeface="+mj-lt"/>
                <a:cs typeface="+mj-lt"/>
              </a:rPr>
              <a:t>Talimat (Doğru)-&gt; </a:t>
            </a:r>
            <a:r>
              <a:rPr lang="tr-TR" sz="2500" dirty="0">
                <a:ea typeface="+mj-lt"/>
                <a:cs typeface="+mj-lt"/>
              </a:rPr>
              <a:t>"Problemin konusunu (örneğin elmalar yerine kalemler, Ayşe yerine Mehmet gibi) değiştirerek, ana mantığı ve sayısal cevabı koruyarak yeni bir soru yaz."</a:t>
            </a:r>
            <a:endParaRPr lang="tr-TR" sz="2500"/>
          </a:p>
        </p:txBody>
      </p:sp>
      <p:pic>
        <p:nvPicPr>
          <p:cNvPr id="6" name="İçerik Yer Tutucusu 5" descr="metin, ekran görüntüsü, diyagram, öykü gelişim çizgisi&#10;&#10;Yapay zeka tarafından oluşturulmuş içerik yanlış olabilir.">
            <a:extLst>
              <a:ext uri="{FF2B5EF4-FFF2-40B4-BE49-F238E27FC236}">
                <a16:creationId xmlns:a16="http://schemas.microsoft.com/office/drawing/2014/main" id="{E8937D10-77F5-666B-16FA-0ABFE9079FAD}"/>
              </a:ext>
            </a:extLst>
          </p:cNvPr>
          <p:cNvPicPr>
            <a:picLocks noGrp="1" noChangeAspect="1"/>
          </p:cNvPicPr>
          <p:nvPr>
            <p:ph idx="1"/>
          </p:nvPr>
        </p:nvPicPr>
        <p:blipFill>
          <a:blip r:embed="rId2"/>
          <a:stretch>
            <a:fillRect/>
          </a:stretch>
        </p:blipFill>
        <p:spPr>
          <a:xfrm>
            <a:off x="3591560" y="1832134"/>
            <a:ext cx="5029200" cy="5029200"/>
          </a:xfrm>
        </p:spPr>
      </p:pic>
    </p:spTree>
    <p:extLst>
      <p:ext uri="{BB962C8B-B14F-4D97-AF65-F5344CB8AC3E}">
        <p14:creationId xmlns:p14="http://schemas.microsoft.com/office/powerpoint/2010/main" val="32027412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8D2AA8-EBD1-0A66-5C67-636668F49DD3}"/>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67C32FDF-9043-33B6-9D64-ED16A82531BA}"/>
              </a:ext>
            </a:extLst>
          </p:cNvPr>
          <p:cNvSpPr>
            <a:spLocks noGrp="1"/>
          </p:cNvSpPr>
          <p:nvPr>
            <p:ph type="title"/>
          </p:nvPr>
        </p:nvSpPr>
        <p:spPr/>
        <p:txBody>
          <a:bodyPr>
            <a:normAutofit/>
          </a:bodyPr>
          <a:lstStyle/>
          <a:p>
            <a:r>
              <a:rPr lang="tr-TR" sz="2500" b="1" dirty="0">
                <a:ea typeface="+mj-lt"/>
                <a:cs typeface="+mj-lt"/>
              </a:rPr>
              <a:t>Talimat (Doğru)-&gt; </a:t>
            </a:r>
            <a:r>
              <a:rPr lang="tr-TR" sz="2500" dirty="0">
                <a:ea typeface="+mj-lt"/>
                <a:cs typeface="+mj-lt"/>
              </a:rPr>
              <a:t>"Bu soruyu, bir ilkokul öğrencisinin anlayabileceği şekilde yeniden formüle et, ancak sorunun orijinal sayısal cevabını değiştirmeden yap."</a:t>
            </a:r>
            <a:endParaRPr lang="tr-TR" sz="2500"/>
          </a:p>
        </p:txBody>
      </p:sp>
      <p:pic>
        <p:nvPicPr>
          <p:cNvPr id="6" name="İçerik Yer Tutucusu 5" descr="metin, ekran görüntüsü, diyagram, öykü gelişim çizgisi&#10;&#10;Yapay zeka tarafından oluşturulmuş içerik yanlış olabilir.">
            <a:extLst>
              <a:ext uri="{FF2B5EF4-FFF2-40B4-BE49-F238E27FC236}">
                <a16:creationId xmlns:a16="http://schemas.microsoft.com/office/drawing/2014/main" id="{AE4B4111-DD1C-F3B6-8B5B-3E073BA118BD}"/>
              </a:ext>
            </a:extLst>
          </p:cNvPr>
          <p:cNvPicPr>
            <a:picLocks noGrp="1" noChangeAspect="1"/>
          </p:cNvPicPr>
          <p:nvPr>
            <p:ph idx="1"/>
          </p:nvPr>
        </p:nvPicPr>
        <p:blipFill>
          <a:blip r:embed="rId2"/>
          <a:stretch>
            <a:fillRect/>
          </a:stretch>
        </p:blipFill>
        <p:spPr>
          <a:xfrm>
            <a:off x="3581400" y="1832134"/>
            <a:ext cx="5029200" cy="5029200"/>
          </a:xfrm>
        </p:spPr>
      </p:pic>
    </p:spTree>
    <p:extLst>
      <p:ext uri="{BB962C8B-B14F-4D97-AF65-F5344CB8AC3E}">
        <p14:creationId xmlns:p14="http://schemas.microsoft.com/office/powerpoint/2010/main" val="4180405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C19AAD2-69E8-EAC1-FB79-8AAC4FF24274}"/>
              </a:ext>
            </a:extLst>
          </p:cNvPr>
          <p:cNvSpPr>
            <a:spLocks noGrp="1"/>
          </p:cNvSpPr>
          <p:nvPr>
            <p:ph type="title"/>
          </p:nvPr>
        </p:nvSpPr>
        <p:spPr>
          <a:xfrm>
            <a:off x="2458" y="-3585"/>
            <a:ext cx="12178890" cy="6864400"/>
          </a:xfrm>
        </p:spPr>
        <p:txBody>
          <a:bodyPr/>
          <a:lstStyle/>
          <a:p>
            <a:pPr algn="ctr"/>
            <a:r>
              <a:rPr lang="tr-TR"/>
              <a:t>Teşekkürler</a:t>
            </a:r>
          </a:p>
        </p:txBody>
      </p:sp>
      <p:sp>
        <p:nvSpPr>
          <p:cNvPr id="3" name="İçerik Yer Tutucusu 2">
            <a:extLst>
              <a:ext uri="{FF2B5EF4-FFF2-40B4-BE49-F238E27FC236}">
                <a16:creationId xmlns:a16="http://schemas.microsoft.com/office/drawing/2014/main" id="{0999C703-4C73-37D8-A82B-3FD6F82F45B6}"/>
              </a:ext>
            </a:extLst>
          </p:cNvPr>
          <p:cNvSpPr>
            <a:spLocks noGrp="1"/>
          </p:cNvSpPr>
          <p:nvPr>
            <p:ph idx="1"/>
          </p:nvPr>
        </p:nvSpPr>
        <p:spPr/>
        <p:txBody>
          <a:bodyPr/>
          <a:lstStyle/>
          <a:p>
            <a:endParaRPr lang="tr-TR"/>
          </a:p>
        </p:txBody>
      </p:sp>
    </p:spTree>
    <p:extLst>
      <p:ext uri="{BB962C8B-B14F-4D97-AF65-F5344CB8AC3E}">
        <p14:creationId xmlns:p14="http://schemas.microsoft.com/office/powerpoint/2010/main" val="1611853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2ECECB5-41D9-811F-E4A1-A01349F3146B}"/>
              </a:ext>
            </a:extLst>
          </p:cNvPr>
          <p:cNvSpPr>
            <a:spLocks noGrp="1"/>
          </p:cNvSpPr>
          <p:nvPr>
            <p:ph type="title"/>
          </p:nvPr>
        </p:nvSpPr>
        <p:spPr>
          <a:xfrm>
            <a:off x="297427" y="365125"/>
            <a:ext cx="11597147" cy="1358336"/>
          </a:xfrm>
        </p:spPr>
        <p:txBody>
          <a:bodyPr>
            <a:normAutofit/>
          </a:bodyPr>
          <a:lstStyle/>
          <a:p>
            <a:pPr algn="ctr"/>
            <a:r>
              <a:rPr lang="tr-TR">
                <a:latin typeface="Aptos Display"/>
                <a:ea typeface="Calibri"/>
                <a:cs typeface="Calibri"/>
              </a:rPr>
              <a:t>50'şer Sorunun Alınması Safhası</a:t>
            </a:r>
          </a:p>
        </p:txBody>
      </p:sp>
      <p:sp>
        <p:nvSpPr>
          <p:cNvPr id="3" name="İçerik Yer Tutucusu 2">
            <a:extLst>
              <a:ext uri="{FF2B5EF4-FFF2-40B4-BE49-F238E27FC236}">
                <a16:creationId xmlns:a16="http://schemas.microsoft.com/office/drawing/2014/main" id="{A1DB493D-458E-D04C-28D7-BD778F0612AE}"/>
              </a:ext>
            </a:extLst>
          </p:cNvPr>
          <p:cNvSpPr>
            <a:spLocks noGrp="1"/>
          </p:cNvSpPr>
          <p:nvPr>
            <p:ph idx="1"/>
          </p:nvPr>
        </p:nvSpPr>
        <p:spPr/>
        <p:txBody>
          <a:bodyPr vert="horz" lIns="91440" tIns="45720" rIns="91440" bIns="45720" rtlCol="0" anchor="t">
            <a:normAutofit/>
          </a:bodyPr>
          <a:lstStyle/>
          <a:p>
            <a:r>
              <a:rPr lang="tr-TR" sz="3300" b="1" dirty="0" err="1">
                <a:latin typeface="Calibri"/>
                <a:ea typeface="Calibri"/>
                <a:cs typeface="Calibri"/>
              </a:rPr>
              <a:t>ytu</a:t>
            </a:r>
            <a:r>
              <a:rPr lang="tr-TR" sz="3300" b="1" dirty="0">
                <a:latin typeface="Calibri"/>
                <a:ea typeface="Calibri"/>
                <a:cs typeface="Calibri"/>
              </a:rPr>
              <a:t>-ce-</a:t>
            </a:r>
            <a:r>
              <a:rPr lang="tr-TR" sz="3300" b="1" dirty="0" err="1">
                <a:latin typeface="Calibri"/>
                <a:ea typeface="Calibri"/>
                <a:cs typeface="Calibri"/>
              </a:rPr>
              <a:t>cosmos</a:t>
            </a:r>
            <a:r>
              <a:rPr lang="tr-TR" sz="3300" b="1" dirty="0">
                <a:latin typeface="Calibri"/>
                <a:ea typeface="Calibri"/>
                <a:cs typeface="Calibri"/>
              </a:rPr>
              <a:t>/Turkish-Llama-8b-DPO-v0.1</a:t>
            </a:r>
            <a:r>
              <a:rPr lang="tr-TR" sz="3300" dirty="0">
                <a:latin typeface="Calibri"/>
                <a:ea typeface="Calibri"/>
                <a:cs typeface="Calibri"/>
              </a:rPr>
              <a:t> modeli </a:t>
            </a:r>
            <a:r>
              <a:rPr lang="tr-TR" sz="3300" dirty="0">
                <a:ea typeface="+mn-lt"/>
                <a:cs typeface="+mn-lt"/>
              </a:rPr>
              <a:t>50. soruyu yanlış cevapladığında henüz 74. soruyu cevaplamıştı.</a:t>
            </a:r>
          </a:p>
          <a:p>
            <a:r>
              <a:rPr lang="tr-TR" sz="3300" dirty="0"/>
              <a:t>"</a:t>
            </a:r>
            <a:r>
              <a:rPr lang="tr-TR" sz="3300" dirty="0">
                <a:ea typeface="+mn-lt"/>
                <a:cs typeface="+mn-lt"/>
              </a:rPr>
              <a:t>Öğrencilerin yüzde otuzu okulda bulunmaktadır." gibi cevaba sahip soruların cevabı kontrol edilemedi. Gözle düzenlendi.</a:t>
            </a:r>
            <a:endParaRPr lang="tr-TR" sz="3300" dirty="0"/>
          </a:p>
        </p:txBody>
      </p:sp>
    </p:spTree>
    <p:extLst>
      <p:ext uri="{BB962C8B-B14F-4D97-AF65-F5344CB8AC3E}">
        <p14:creationId xmlns:p14="http://schemas.microsoft.com/office/powerpoint/2010/main" val="911594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3B8D06-DFE9-074E-7AFA-18AE59874335}"/>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1B612FB9-D322-C7F0-EA8D-86360C7E1425}"/>
              </a:ext>
            </a:extLst>
          </p:cNvPr>
          <p:cNvSpPr>
            <a:spLocks noGrp="1"/>
          </p:cNvSpPr>
          <p:nvPr>
            <p:ph type="title"/>
          </p:nvPr>
        </p:nvSpPr>
        <p:spPr/>
        <p:txBody>
          <a:bodyPr/>
          <a:lstStyle/>
          <a:p>
            <a:pPr algn="ctr"/>
            <a:r>
              <a:rPr lang="tr-TR"/>
              <a:t>Muadil Soruların Alınma Safhası</a:t>
            </a:r>
          </a:p>
        </p:txBody>
      </p:sp>
      <p:sp>
        <p:nvSpPr>
          <p:cNvPr id="3" name="İçerik Yer Tutucusu 2">
            <a:extLst>
              <a:ext uri="{FF2B5EF4-FFF2-40B4-BE49-F238E27FC236}">
                <a16:creationId xmlns:a16="http://schemas.microsoft.com/office/drawing/2014/main" id="{46226A7A-9F55-1FC7-D06C-1C4551B25FCD}"/>
              </a:ext>
            </a:extLst>
          </p:cNvPr>
          <p:cNvSpPr>
            <a:spLocks noGrp="1"/>
          </p:cNvSpPr>
          <p:nvPr>
            <p:ph idx="1"/>
          </p:nvPr>
        </p:nvSpPr>
        <p:spPr/>
        <p:txBody>
          <a:bodyPr vert="horz" lIns="91440" tIns="45720" rIns="91440" bIns="45720" rtlCol="0" anchor="t">
            <a:normAutofit fontScale="92500" lnSpcReduction="10000"/>
          </a:bodyPr>
          <a:lstStyle/>
          <a:p>
            <a:pPr marL="0" indent="0">
              <a:buNone/>
            </a:pPr>
            <a:r>
              <a:rPr lang="tr-TR" sz="2400">
                <a:latin typeface="Aptos"/>
                <a:ea typeface="Calibri"/>
                <a:cs typeface="Calibri"/>
              </a:rPr>
              <a:t>gemini-1.5-flash-002 modelini kullandım</a:t>
            </a:r>
            <a:endParaRPr lang="tr-TR" sz="2400"/>
          </a:p>
          <a:p>
            <a:pPr marL="0" indent="0">
              <a:buNone/>
            </a:pPr>
            <a:r>
              <a:rPr lang="tr-TR" sz="2400"/>
              <a:t>Kullanılan talimatlar: </a:t>
            </a:r>
            <a:endParaRPr lang="tr-TR" sz="2400">
              <a:ea typeface="+mn-lt"/>
              <a:cs typeface="+mn-lt"/>
            </a:endParaRPr>
          </a:p>
          <a:p>
            <a:pPr marL="285750" indent="-285750"/>
            <a:r>
              <a:rPr lang="tr-TR" sz="1300">
                <a:ea typeface="+mn-lt"/>
                <a:cs typeface="+mn-lt"/>
              </a:rPr>
              <a:t>Aşağıdaki matematik problemini, sayısal cevabı aynı kalacak şekilde farklı kelimeler ve farklı bir senaryo kullanarak yeniden yaz. Bana sadece oluşturduğun yeni soruyu ver. Başına sonuna veya ortasına başka bir şey ekleme.</a:t>
            </a:r>
            <a:endParaRPr lang="tr-TR" sz="1300"/>
          </a:p>
          <a:p>
            <a:pPr marL="285750" indent="-285750"/>
            <a:r>
              <a:rPr lang="tr-TR" sz="1300">
                <a:ea typeface="+mn-lt"/>
                <a:cs typeface="+mn-lt"/>
              </a:rPr>
              <a:t>Bu probleme benzeyen, ancak farklı nesneler veya kişiler içeren ve aynı sayısal sonucu veren bir problem oluştur ve bana yaz.</a:t>
            </a:r>
            <a:endParaRPr lang="tr-TR" sz="1300"/>
          </a:p>
          <a:p>
            <a:pPr marL="285750" indent="-285750"/>
            <a:r>
              <a:rPr lang="tr-TR" sz="1300">
                <a:ea typeface="+mn-lt"/>
                <a:cs typeface="+mn-lt"/>
              </a:rPr>
              <a:t>Verilen problemi daha basit ve anlaşılır bir dille ifade et, ama çözüm adımları ve nihai sayısal cevap kesinlikle değişmesin.</a:t>
            </a:r>
            <a:endParaRPr lang="tr-TR" sz="1300"/>
          </a:p>
          <a:p>
            <a:pPr marL="285750" indent="-285750">
              <a:buFont typeface="Arial"/>
            </a:pPr>
            <a:r>
              <a:rPr lang="tr-TR" sz="1300">
                <a:ea typeface="+mn-lt"/>
                <a:cs typeface="+mn-lt"/>
              </a:rPr>
              <a:t>Problemin konusunu (örneğin elmalar yerine kalemler, Ayşe yerine Mehmet gibi) değiştirerek, ana mantığı ve sayısal cevabı koruyarak yeni bir soru yaz.</a:t>
            </a:r>
            <a:endParaRPr lang="tr-TR" sz="1300"/>
          </a:p>
          <a:p>
            <a:pPr marL="285750" indent="-285750">
              <a:buFont typeface="Arial"/>
              <a:buChar char="•"/>
            </a:pPr>
            <a:r>
              <a:rPr lang="tr-TR" sz="1300">
                <a:ea typeface="+mn-lt"/>
                <a:cs typeface="+mn-lt"/>
              </a:rPr>
              <a:t>Bu soruyu, bir ilkokul öğrencisinin anlayabileceği şekilde yeniden formüle et, ancak sorunun orijinal sayısal cevabını değiştirmeden yap.</a:t>
            </a:r>
            <a:endParaRPr lang="tr-TR" sz="1300"/>
          </a:p>
          <a:p>
            <a:pPr marL="0" indent="0">
              <a:buNone/>
            </a:pPr>
            <a:r>
              <a:rPr lang="tr-TR" sz="2400" b="1"/>
              <a:t>"Bu probleme benzeyen, ancak farklı nesneler veya kişiler içeren ve aynı sayısal sonucu veren bir problem oluştur ve bana yaz." </a:t>
            </a:r>
            <a:r>
              <a:rPr lang="tr-TR" sz="2400"/>
              <a:t>talimatına model, </a:t>
            </a:r>
            <a:r>
              <a:rPr lang="tr-TR" sz="2400" b="1"/>
              <a:t>"Orijinal Problem", "Yeni Problem" </a:t>
            </a:r>
            <a:r>
              <a:rPr lang="tr-TR" sz="2400"/>
              <a:t>gibi ön eklerle cevaplar verdi (yaklaşık %5) ve elle temizledim.</a:t>
            </a:r>
          </a:p>
          <a:p>
            <a:pPr marL="0" indent="0">
              <a:buNone/>
            </a:pPr>
            <a:r>
              <a:rPr lang="tr-TR" sz="2400"/>
              <a:t>Tekrar eden soruları eleyip tekrardan oluşturttum. Model tekrarda ısrarcı oluyorsa soruyu elle değiştirdim.</a:t>
            </a:r>
          </a:p>
          <a:p>
            <a:endParaRPr lang="tr-TR"/>
          </a:p>
        </p:txBody>
      </p:sp>
    </p:spTree>
    <p:extLst>
      <p:ext uri="{BB962C8B-B14F-4D97-AF65-F5344CB8AC3E}">
        <p14:creationId xmlns:p14="http://schemas.microsoft.com/office/powerpoint/2010/main" val="2984307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D8BD0-F8E3-9651-C07B-628C003E2F0D}"/>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EE22EAA0-1220-969D-76A1-EE3B518980E6}"/>
              </a:ext>
            </a:extLst>
          </p:cNvPr>
          <p:cNvSpPr>
            <a:spLocks noGrp="1"/>
          </p:cNvSpPr>
          <p:nvPr>
            <p:ph type="title"/>
          </p:nvPr>
        </p:nvSpPr>
        <p:spPr/>
        <p:txBody>
          <a:bodyPr/>
          <a:lstStyle/>
          <a:p>
            <a:pPr algn="ctr"/>
            <a:r>
              <a:rPr lang="tr-TR"/>
              <a:t>Muadil Soruların Cevaplanması Safhası</a:t>
            </a:r>
          </a:p>
        </p:txBody>
      </p:sp>
      <p:graphicFrame>
        <p:nvGraphicFramePr>
          <p:cNvPr id="4" name="Tablo 3">
            <a:extLst>
              <a:ext uri="{FF2B5EF4-FFF2-40B4-BE49-F238E27FC236}">
                <a16:creationId xmlns:a16="http://schemas.microsoft.com/office/drawing/2014/main" id="{940A0FE9-9D85-CBA8-9163-2A2EC91AE689}"/>
              </a:ext>
            </a:extLst>
          </p:cNvPr>
          <p:cNvGraphicFramePr>
            <a:graphicFrameLocks noGrp="1"/>
          </p:cNvGraphicFramePr>
          <p:nvPr>
            <p:extLst>
              <p:ext uri="{D42A27DB-BD31-4B8C-83A1-F6EECF244321}">
                <p14:modId xmlns:p14="http://schemas.microsoft.com/office/powerpoint/2010/main" val="2185447151"/>
              </p:ext>
            </p:extLst>
          </p:nvPr>
        </p:nvGraphicFramePr>
        <p:xfrm>
          <a:off x="690282" y="2563905"/>
          <a:ext cx="10813264" cy="2530189"/>
        </p:xfrm>
        <a:graphic>
          <a:graphicData uri="http://schemas.openxmlformats.org/drawingml/2006/table">
            <a:tbl>
              <a:tblPr firstRow="1" bandRow="1">
                <a:tableStyleId>{5C22544A-7EE6-4342-B048-85BDC9FD1C3A}</a:tableStyleId>
              </a:tblPr>
              <a:tblGrid>
                <a:gridCol w="2703316">
                  <a:extLst>
                    <a:ext uri="{9D8B030D-6E8A-4147-A177-3AD203B41FA5}">
                      <a16:colId xmlns:a16="http://schemas.microsoft.com/office/drawing/2014/main" val="2650581961"/>
                    </a:ext>
                  </a:extLst>
                </a:gridCol>
                <a:gridCol w="2703316">
                  <a:extLst>
                    <a:ext uri="{9D8B030D-6E8A-4147-A177-3AD203B41FA5}">
                      <a16:colId xmlns:a16="http://schemas.microsoft.com/office/drawing/2014/main" val="959261787"/>
                    </a:ext>
                  </a:extLst>
                </a:gridCol>
                <a:gridCol w="2703316">
                  <a:extLst>
                    <a:ext uri="{9D8B030D-6E8A-4147-A177-3AD203B41FA5}">
                      <a16:colId xmlns:a16="http://schemas.microsoft.com/office/drawing/2014/main" val="1268651126"/>
                    </a:ext>
                  </a:extLst>
                </a:gridCol>
                <a:gridCol w="2703316">
                  <a:extLst>
                    <a:ext uri="{9D8B030D-6E8A-4147-A177-3AD203B41FA5}">
                      <a16:colId xmlns:a16="http://schemas.microsoft.com/office/drawing/2014/main" val="3823786144"/>
                    </a:ext>
                  </a:extLst>
                </a:gridCol>
              </a:tblGrid>
              <a:tr h="941294">
                <a:tc>
                  <a:txBody>
                    <a:bodyPr/>
                    <a:lstStyle/>
                    <a:p>
                      <a:pPr lvl="0" algn="ctr">
                        <a:buNone/>
                      </a:pPr>
                      <a:r>
                        <a:rPr lang="tr-TR" b="1"/>
                        <a:t>Soruların Türü</a:t>
                      </a:r>
                    </a:p>
                  </a:txBody>
                  <a:tcPr anchor="ctr"/>
                </a:tc>
                <a:tc>
                  <a:txBody>
                    <a:bodyPr/>
                    <a:lstStyle/>
                    <a:p>
                      <a:pPr lvl="0" algn="ctr">
                        <a:buNone/>
                      </a:pPr>
                      <a:r>
                        <a:rPr lang="tr-TR" b="1"/>
                        <a:t>Toplam Soru Sayısı</a:t>
                      </a:r>
                    </a:p>
                  </a:txBody>
                  <a:tcPr anchor="ctr"/>
                </a:tc>
                <a:tc>
                  <a:txBody>
                    <a:bodyPr/>
                    <a:lstStyle/>
                    <a:p>
                      <a:pPr lvl="0" algn="ctr">
                        <a:buNone/>
                      </a:pPr>
                      <a:r>
                        <a:rPr lang="tr-TR" sz="1800" b="1" i="0" u="none" strike="noStrike" noProof="0">
                          <a:solidFill>
                            <a:srgbClr val="000000"/>
                          </a:solidFill>
                          <a:latin typeface="Aptos"/>
                        </a:rPr>
                        <a:t>Yanlış Cevaplananların Sayısı</a:t>
                      </a:r>
                      <a:endParaRPr lang="tr-TR" b="1"/>
                    </a:p>
                  </a:txBody>
                  <a:tcPr anchor="ctr"/>
                </a:tc>
                <a:tc>
                  <a:txBody>
                    <a:bodyPr/>
                    <a:lstStyle/>
                    <a:p>
                      <a:pPr lvl="0" algn="ctr">
                        <a:buNone/>
                      </a:pPr>
                      <a:r>
                        <a:rPr lang="tr-TR" b="1"/>
                        <a:t>Doğru Cevaplananların Sayısı</a:t>
                      </a:r>
                    </a:p>
                  </a:txBody>
                  <a:tcPr anchor="ctr"/>
                </a:tc>
                <a:extLst>
                  <a:ext uri="{0D108BD9-81ED-4DB2-BD59-A6C34878D82A}">
                    <a16:rowId xmlns:a16="http://schemas.microsoft.com/office/drawing/2014/main" val="793906177"/>
                  </a:ext>
                </a:extLst>
              </a:tr>
              <a:tr h="948815">
                <a:tc>
                  <a:txBody>
                    <a:bodyPr/>
                    <a:lstStyle/>
                    <a:p>
                      <a:pPr algn="ctr"/>
                      <a:r>
                        <a:rPr lang="tr-TR" b="1"/>
                        <a:t>Yanlış Cevaplanan Soru Muadilleri</a:t>
                      </a:r>
                    </a:p>
                  </a:txBody>
                  <a:tcPr anchor="ctr"/>
                </a:tc>
                <a:tc>
                  <a:txBody>
                    <a:bodyPr/>
                    <a:lstStyle/>
                    <a:p>
                      <a:pPr algn="ctr"/>
                      <a:r>
                        <a:rPr lang="tr-TR"/>
                        <a:t>1250</a:t>
                      </a:r>
                    </a:p>
                  </a:txBody>
                  <a:tcPr anchor="ctr"/>
                </a:tc>
                <a:tc>
                  <a:txBody>
                    <a:bodyPr/>
                    <a:lstStyle/>
                    <a:p>
                      <a:pPr lvl="0" algn="ctr">
                        <a:buNone/>
                      </a:pPr>
                      <a:r>
                        <a:rPr lang="tr-TR"/>
                        <a:t>1018 (%81,44)</a:t>
                      </a:r>
                    </a:p>
                  </a:txBody>
                  <a:tcPr anchor="ctr"/>
                </a:tc>
                <a:tc>
                  <a:txBody>
                    <a:bodyPr/>
                    <a:lstStyle/>
                    <a:p>
                      <a:pPr lvl="0" algn="ctr">
                        <a:buNone/>
                      </a:pPr>
                      <a:r>
                        <a:rPr lang="tr-TR" sz="1800" b="0" i="0" u="none" strike="noStrike" noProof="0" dirty="0"/>
                        <a:t>232 </a:t>
                      </a:r>
                      <a:r>
                        <a:rPr lang="tr-TR" sz="1800" b="0" i="0" u="none" strike="noStrike" noProof="0">
                          <a:solidFill>
                            <a:srgbClr val="000000"/>
                          </a:solidFill>
                          <a:latin typeface="Aptos"/>
                        </a:rPr>
                        <a:t>(%18,56)</a:t>
                      </a:r>
                      <a:endParaRPr lang="tr-TR"/>
                    </a:p>
                  </a:txBody>
                  <a:tcPr anchor="ctr"/>
                </a:tc>
                <a:extLst>
                  <a:ext uri="{0D108BD9-81ED-4DB2-BD59-A6C34878D82A}">
                    <a16:rowId xmlns:a16="http://schemas.microsoft.com/office/drawing/2014/main" val="2786858462"/>
                  </a:ext>
                </a:extLst>
              </a:tr>
              <a:tr h="367552">
                <a:tc>
                  <a:txBody>
                    <a:bodyPr/>
                    <a:lstStyle/>
                    <a:p>
                      <a:pPr algn="ctr"/>
                      <a:r>
                        <a:rPr lang="tr-TR" b="1"/>
                        <a:t>Doğru Cevaplanan Soru Muadilleri</a:t>
                      </a:r>
                    </a:p>
                  </a:txBody>
                  <a:tcPr anchor="ctr"/>
                </a:tc>
                <a:tc>
                  <a:txBody>
                    <a:bodyPr/>
                    <a:lstStyle/>
                    <a:p>
                      <a:pPr algn="ctr"/>
                      <a:r>
                        <a:rPr lang="tr-TR"/>
                        <a:t>1250</a:t>
                      </a:r>
                    </a:p>
                  </a:txBody>
                  <a:tcPr anchor="ctr"/>
                </a:tc>
                <a:tc>
                  <a:txBody>
                    <a:bodyPr/>
                    <a:lstStyle/>
                    <a:p>
                      <a:pPr lvl="0" algn="ctr">
                        <a:buNone/>
                      </a:pPr>
                      <a:r>
                        <a:rPr lang="tr-TR" sz="1800" b="0" i="0" u="none" strike="noStrike" noProof="0">
                          <a:solidFill>
                            <a:srgbClr val="000000"/>
                          </a:solidFill>
                          <a:latin typeface="Aptos"/>
                        </a:rPr>
                        <a:t>675 (%54)</a:t>
                      </a:r>
                      <a:endParaRPr lang="tr-TR"/>
                    </a:p>
                  </a:txBody>
                  <a:tcPr anchor="ctr"/>
                </a:tc>
                <a:tc>
                  <a:txBody>
                    <a:bodyPr/>
                    <a:lstStyle/>
                    <a:p>
                      <a:pPr lvl="0" algn="ctr">
                        <a:buNone/>
                      </a:pPr>
                      <a:r>
                        <a:rPr lang="tr-TR" sz="1800" b="0" i="0" u="none" strike="noStrike" noProof="0">
                          <a:solidFill>
                            <a:srgbClr val="000000"/>
                          </a:solidFill>
                          <a:latin typeface="Aptos"/>
                        </a:rPr>
                        <a:t>575 (%46)</a:t>
                      </a:r>
                      <a:endParaRPr lang="tr-TR"/>
                    </a:p>
                  </a:txBody>
                  <a:tcPr anchor="ctr"/>
                </a:tc>
                <a:extLst>
                  <a:ext uri="{0D108BD9-81ED-4DB2-BD59-A6C34878D82A}">
                    <a16:rowId xmlns:a16="http://schemas.microsoft.com/office/drawing/2014/main" val="1993955632"/>
                  </a:ext>
                </a:extLst>
              </a:tr>
            </a:tbl>
          </a:graphicData>
        </a:graphic>
      </p:graphicFrame>
    </p:spTree>
    <p:extLst>
      <p:ext uri="{BB962C8B-B14F-4D97-AF65-F5344CB8AC3E}">
        <p14:creationId xmlns:p14="http://schemas.microsoft.com/office/powerpoint/2010/main" val="2593564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E722B2DD-E14D-4972-9D98-5D6E61B1B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14431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çerik Yer Tutucusu 3" descr="metin, ekran görüntüsü, diyagram, çizgi içeren bir resim&#10;&#10;Yapay zeka tarafından oluşturulmuş içerik yanlış olabilir.">
            <a:extLst>
              <a:ext uri="{FF2B5EF4-FFF2-40B4-BE49-F238E27FC236}">
                <a16:creationId xmlns:a16="http://schemas.microsoft.com/office/drawing/2014/main" id="{E34FA59E-38D6-848C-395C-77F99366826B}"/>
              </a:ext>
            </a:extLst>
          </p:cNvPr>
          <p:cNvPicPr>
            <a:picLocks noGrp="1" noChangeAspect="1"/>
          </p:cNvPicPr>
          <p:nvPr>
            <p:ph idx="1"/>
          </p:nvPr>
        </p:nvPicPr>
        <p:blipFill>
          <a:blip r:embed="rId2"/>
          <a:stretch>
            <a:fillRect/>
          </a:stretch>
        </p:blipFill>
        <p:spPr>
          <a:xfrm>
            <a:off x="2667000" y="3334"/>
            <a:ext cx="6858000" cy="6858000"/>
          </a:xfrm>
        </p:spPr>
      </p:pic>
    </p:spTree>
    <p:extLst>
      <p:ext uri="{BB962C8B-B14F-4D97-AF65-F5344CB8AC3E}">
        <p14:creationId xmlns:p14="http://schemas.microsoft.com/office/powerpoint/2010/main" val="4144260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descr="metin, ekran görüntüsü, diyagram içeren bir resim&#10;&#10;Yapay zeka tarafından oluşturulmuş içerik yanlış olabilir.">
            <a:extLst>
              <a:ext uri="{FF2B5EF4-FFF2-40B4-BE49-F238E27FC236}">
                <a16:creationId xmlns:a16="http://schemas.microsoft.com/office/drawing/2014/main" id="{A40F331A-29F7-A80E-41E7-75BBF66EF9B8}"/>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1034245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descr="metin, ekran görüntüsü, renklilik, diyagram içeren bir resim&#10;&#10;Yapay zeka tarafından oluşturulmuş içerik yanlış olabilir.">
            <a:extLst>
              <a:ext uri="{FF2B5EF4-FFF2-40B4-BE49-F238E27FC236}">
                <a16:creationId xmlns:a16="http://schemas.microsoft.com/office/drawing/2014/main" id="{5DCEBE79-FE90-B7DA-6E11-BD67B80254FC}"/>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2170211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esim 1" descr="ekran görüntüsü, metin, renklilik içeren bir resim&#10;&#10;Yapay zeka tarafından oluşturulmuş içerik yanlış olabilir.">
            <a:extLst>
              <a:ext uri="{FF2B5EF4-FFF2-40B4-BE49-F238E27FC236}">
                <a16:creationId xmlns:a16="http://schemas.microsoft.com/office/drawing/2014/main" id="{AD5FFBB4-F205-3D66-014B-4FCC154F5C2F}"/>
              </a:ext>
            </a:extLst>
          </p:cNvPr>
          <p:cNvPicPr>
            <a:picLocks noChangeAspect="1"/>
          </p:cNvPicPr>
          <p:nvPr/>
        </p:nvPicPr>
        <p:blipFill>
          <a:blip r:embed="rId2"/>
          <a:stretch>
            <a:fillRect/>
          </a:stretch>
        </p:blipFill>
        <p:spPr>
          <a:xfrm>
            <a:off x="2656840" y="0"/>
            <a:ext cx="6858000" cy="6858000"/>
          </a:xfrm>
          <a:prstGeom prst="rect">
            <a:avLst/>
          </a:prstGeom>
        </p:spPr>
      </p:pic>
    </p:spTree>
    <p:extLst>
      <p:ext uri="{BB962C8B-B14F-4D97-AF65-F5344CB8AC3E}">
        <p14:creationId xmlns:p14="http://schemas.microsoft.com/office/powerpoint/2010/main" val="1067508945"/>
      </p:ext>
    </p:extLst>
  </p:cSld>
  <p:clrMapOvr>
    <a:masterClrMapping/>
  </p:clrMapOvr>
</p:sld>
</file>

<file path=ppt/theme/theme1.xml><?xml version="1.0" encoding="utf-8"?>
<a:theme xmlns:a="http://schemas.openxmlformats.org/drawingml/2006/main" name="Ofis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is">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i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Geniş ekran</PresentationFormat>
  <Slides>22</Slides>
  <Notes>0</Notes>
  <HiddenSlides>0</HiddenSlides>
  <ScaleCrop>false</ScaleCrop>
  <HeadingPairs>
    <vt:vector size="4" baseType="variant">
      <vt:variant>
        <vt:lpstr>Tema</vt:lpstr>
      </vt:variant>
      <vt:variant>
        <vt:i4>1</vt:i4>
      </vt:variant>
      <vt:variant>
        <vt:lpstr>Slayt Başlıkları</vt:lpstr>
      </vt:variant>
      <vt:variant>
        <vt:i4>22</vt:i4>
      </vt:variant>
    </vt:vector>
  </HeadingPairs>
  <TitlesOfParts>
    <vt:vector size="23" baseType="lpstr">
      <vt:lpstr>Ofis Teması</vt:lpstr>
      <vt:lpstr>Hesaplamalı Anlambilim Dersi Projesi</vt:lpstr>
      <vt:lpstr>Projede Kullanılan Modeller</vt:lpstr>
      <vt:lpstr>50'şer Sorunun Alınması Safhası</vt:lpstr>
      <vt:lpstr>Muadil Soruların Alınma Safhası</vt:lpstr>
      <vt:lpstr>Muadil Soruların Cevaplanması Safhası</vt:lpstr>
      <vt:lpstr>PowerPoint Sunusu</vt:lpstr>
      <vt:lpstr>PowerPoint Sunusu</vt:lpstr>
      <vt:lpstr>PowerPoint Sunusu</vt:lpstr>
      <vt:lpstr>PowerPoint Sunusu</vt:lpstr>
      <vt:lpstr>Talimatlara Göre Oluşturulan Yanlış Cevap Muadil Soruların Cevaplanması Safhası</vt:lpstr>
      <vt:lpstr>Talimatlara Göre Oluşturulan Doğru Cevap Muadil Soruların Cevaplanması Safhası</vt:lpstr>
      <vt:lpstr>Talimat (Yanlış)-&gt; "Aşağıdaki matematik problemini, sayısal cevabı aynı kalacak şekilde farklı kelimeler ve farklı bir senaryo kullanarak yeniden yaz. Bana sadece oluşturduğun yeni soruyu ver. Başına sonuna veya ortasına başka bir şey ekleme."</vt:lpstr>
      <vt:lpstr>Talimat (Yanlış)-&gt; "Bu probleme benzeyen, ancak farklı nesneler veya kişiler içeren ve aynı sayısal sonucu veren bir problem oluştur ve bana yaz."</vt:lpstr>
      <vt:lpstr>Talimat (Yanlış)-&gt; "Verilen problemi daha basit ve anlaşılır bir dille ifade et, ama çözüm adımları ve nihai sayısal cevap kesinlikle değişmesin."</vt:lpstr>
      <vt:lpstr>Talimat (Yanlış)-&gt; "Problemin konusunu (örneğin elmalar yerine kalemler, Ayşe yerine Mehmet gibi) değiştirerek, ana mantığı ve sayısal cevabı koruyarak yeni bir soru yaz."</vt:lpstr>
      <vt:lpstr>Talimat (Yanlış)-&gt; "Bu soruyu, bir ilkokul öğrencisinin anlayabileceği şekilde yeniden formüle et, ancak sorunun orijinal sayısal cevabını değiştirmeden yap."</vt:lpstr>
      <vt:lpstr>Talimat (Doğru)-&gt; "Aşağıdaki matematik problemini, sayısal cevabı aynı kalacak şekilde farklı kelimeler ve farklı bir senaryo kullanarak yeniden yaz. Bana sadece oluşturduğun yeni soruyu ver. Başına sonuna veya ortasına başka bir şey ekleme."</vt:lpstr>
      <vt:lpstr>Talimat (Doğru)-&gt; "Bu probleme benzeyen, ancak farklı nesneler veya kişiler içeren ve aynı sayısal sonucu veren bir problem oluştur ve bana yaz."</vt:lpstr>
      <vt:lpstr>Talimat (Doğru)-&gt; "Verilen problemi daha basit ve anlaşılır bir dille ifade et, ama çözüm adımları ve nihai sayısal cevap kesinlikle değişmesin."</vt:lpstr>
      <vt:lpstr>Talimat (Doğru)-&gt; "Problemin konusunu (örneğin elmalar yerine kalemler, Ayşe yerine Mehmet gibi) değiştirerek, ana mantığı ve sayısal cevabı koruyarak yeni bir soru yaz."</vt:lpstr>
      <vt:lpstr>Talimat (Doğru)-&gt; "Bu soruyu, bir ilkokul öğrencisinin anlayabileceği şekilde yeniden formüle et, ancak sorunun orijinal sayısal cevabını değiştirmeden yap."</vt:lpstr>
      <vt:lpstr>Teşekkürler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117</cp:revision>
  <dcterms:created xsi:type="dcterms:W3CDTF">2025-03-19T09:42:46Z</dcterms:created>
  <dcterms:modified xsi:type="dcterms:W3CDTF">2025-05-09T14:05:57Z</dcterms:modified>
</cp:coreProperties>
</file>